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52" r:id="rId3"/>
    <p:sldId id="311" r:id="rId4"/>
    <p:sldId id="312" r:id="rId5"/>
    <p:sldId id="313" r:id="rId6"/>
    <p:sldId id="257" r:id="rId7"/>
    <p:sldId id="271" r:id="rId8"/>
    <p:sldId id="315" r:id="rId9"/>
    <p:sldId id="316" r:id="rId10"/>
    <p:sldId id="274" r:id="rId11"/>
    <p:sldId id="279" r:id="rId12"/>
    <p:sldId id="280" r:id="rId13"/>
    <p:sldId id="323" r:id="rId14"/>
    <p:sldId id="317" r:id="rId15"/>
    <p:sldId id="275" r:id="rId16"/>
    <p:sldId id="283" r:id="rId17"/>
    <p:sldId id="320" r:id="rId18"/>
    <p:sldId id="321" r:id="rId19"/>
    <p:sldId id="281" r:id="rId20"/>
    <p:sldId id="282" r:id="rId21"/>
    <p:sldId id="322" r:id="rId22"/>
    <p:sldId id="285" r:id="rId23"/>
    <p:sldId id="284" r:id="rId24"/>
    <p:sldId id="278" r:id="rId25"/>
    <p:sldId id="318" r:id="rId26"/>
    <p:sldId id="319" r:id="rId27"/>
    <p:sldId id="277" r:id="rId28"/>
    <p:sldId id="324" r:id="rId29"/>
    <p:sldId id="325" r:id="rId30"/>
    <p:sldId id="353" r:id="rId31"/>
    <p:sldId id="326" r:id="rId32"/>
    <p:sldId id="327" r:id="rId33"/>
    <p:sldId id="328" r:id="rId34"/>
    <p:sldId id="290" r:id="rId35"/>
    <p:sldId id="329" r:id="rId36"/>
    <p:sldId id="330" r:id="rId37"/>
    <p:sldId id="331" r:id="rId38"/>
    <p:sldId id="332" r:id="rId39"/>
    <p:sldId id="333" r:id="rId40"/>
    <p:sldId id="334" r:id="rId41"/>
    <p:sldId id="335" r:id="rId42"/>
    <p:sldId id="338" r:id="rId43"/>
    <p:sldId id="340" r:id="rId44"/>
    <p:sldId id="339" r:id="rId45"/>
    <p:sldId id="341" r:id="rId46"/>
    <p:sldId id="343" r:id="rId47"/>
    <p:sldId id="258" r:id="rId48"/>
    <p:sldId id="272" r:id="rId49"/>
    <p:sldId id="286" r:id="rId50"/>
    <p:sldId id="287" r:id="rId51"/>
    <p:sldId id="288" r:id="rId52"/>
    <p:sldId id="345" r:id="rId53"/>
    <p:sldId id="346" r:id="rId54"/>
    <p:sldId id="344" r:id="rId55"/>
    <p:sldId id="289" r:id="rId56"/>
    <p:sldId id="291" r:id="rId57"/>
    <p:sldId id="292" r:id="rId58"/>
    <p:sldId id="293" r:id="rId59"/>
    <p:sldId id="347" r:id="rId60"/>
    <p:sldId id="295" r:id="rId61"/>
    <p:sldId id="356" r:id="rId62"/>
    <p:sldId id="296" r:id="rId63"/>
    <p:sldId id="348" r:id="rId64"/>
    <p:sldId id="297" r:id="rId65"/>
    <p:sldId id="349" r:id="rId66"/>
    <p:sldId id="350" r:id="rId67"/>
    <p:sldId id="351" r:id="rId68"/>
    <p:sldId id="259" r:id="rId69"/>
    <p:sldId id="273" r:id="rId70"/>
    <p:sldId id="299" r:id="rId71"/>
    <p:sldId id="300" r:id="rId72"/>
    <p:sldId id="303" r:id="rId73"/>
    <p:sldId id="354" r:id="rId74"/>
    <p:sldId id="304" r:id="rId75"/>
    <p:sldId id="308" r:id="rId76"/>
    <p:sldId id="305" r:id="rId77"/>
    <p:sldId id="355" r:id="rId78"/>
    <p:sldId id="307" r:id="rId79"/>
    <p:sldId id="357" r:id="rId80"/>
    <p:sldId id="358" r:id="rId81"/>
    <p:sldId id="306" r:id="rId82"/>
    <p:sldId id="260" r:id="rId83"/>
    <p:sldId id="261" r:id="rId84"/>
    <p:sldId id="309" r:id="rId85"/>
    <p:sldId id="262" r:id="rId86"/>
    <p:sldId id="263" r:id="rId87"/>
    <p:sldId id="264" r:id="rId88"/>
    <p:sldId id="265" r:id="rId89"/>
    <p:sldId id="310" r:id="rId90"/>
    <p:sldId id="267" r:id="rId91"/>
    <p:sldId id="268" r:id="rId92"/>
    <p:sldId id="266" r:id="rId93"/>
    <p:sldId id="360" r:id="rId94"/>
    <p:sldId id="269" r:id="rId95"/>
    <p:sldId id="359" r:id="rId96"/>
    <p:sldId id="367" r:id="rId97"/>
    <p:sldId id="365" r:id="rId98"/>
    <p:sldId id="361" r:id="rId99"/>
    <p:sldId id="362" r:id="rId100"/>
    <p:sldId id="369" r:id="rId101"/>
    <p:sldId id="370" r:id="rId102"/>
    <p:sldId id="371" r:id="rId103"/>
    <p:sldId id="363" r:id="rId104"/>
    <p:sldId id="364" r:id="rId105"/>
    <p:sldId id="368" r:id="rId106"/>
    <p:sldId id="372" r:id="rId107"/>
    <p:sldId id="270" r:id="rId108"/>
    <p:sldId id="373" r:id="rId10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442" y="-6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110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B50B7-4568-47FC-B3CE-A35117EE27A6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EB3C-453E-4E3A-BF15-00FB8BC79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594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B50B7-4568-47FC-B3CE-A35117EE27A6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EB3C-453E-4E3A-BF15-00FB8BC79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824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B50B7-4568-47FC-B3CE-A35117EE27A6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EB3C-453E-4E3A-BF15-00FB8BC79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892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B50B7-4568-47FC-B3CE-A35117EE27A6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EB3C-453E-4E3A-BF15-00FB8BC79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648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B50B7-4568-47FC-B3CE-A35117EE27A6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EB3C-453E-4E3A-BF15-00FB8BC79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813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B50B7-4568-47FC-B3CE-A35117EE27A6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EB3C-453E-4E3A-BF15-00FB8BC79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354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B50B7-4568-47FC-B3CE-A35117EE27A6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EB3C-453E-4E3A-BF15-00FB8BC79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486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B50B7-4568-47FC-B3CE-A35117EE27A6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EB3C-453E-4E3A-BF15-00FB8BC79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364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B50B7-4568-47FC-B3CE-A35117EE27A6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EB3C-453E-4E3A-BF15-00FB8BC79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316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B50B7-4568-47FC-B3CE-A35117EE27A6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EB3C-453E-4E3A-BF15-00FB8BC79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03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B50B7-4568-47FC-B3CE-A35117EE27A6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EB3C-453E-4E3A-BF15-00FB8BC79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577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B50B7-4568-47FC-B3CE-A35117EE27A6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0DEB3C-453E-4E3A-BF15-00FB8BC79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08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Erasmus + SMALL STEPS, BIG EFFECTS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423120"/>
          </a:xfrm>
        </p:spPr>
        <p:txBody>
          <a:bodyPr>
            <a:normAutofit fontScale="92500"/>
          </a:bodyPr>
          <a:lstStyle/>
          <a:p>
            <a:r>
              <a:rPr lang="en-US" dirty="0" err="1" smtClean="0"/>
              <a:t>Activitate</a:t>
            </a:r>
            <a:r>
              <a:rPr lang="en-US" dirty="0" smtClean="0"/>
              <a:t> job shadowing – College Jules </a:t>
            </a:r>
            <a:r>
              <a:rPr lang="en-US" dirty="0" err="1" smtClean="0"/>
              <a:t>Lagneau</a:t>
            </a:r>
            <a:r>
              <a:rPr lang="en-US" dirty="0" smtClean="0"/>
              <a:t>, Metz, </a:t>
            </a:r>
            <a:r>
              <a:rPr lang="en-US" dirty="0" err="1" smtClean="0"/>
              <a:t>Franta</a:t>
            </a:r>
            <a:endParaRPr lang="en-US" dirty="0" smtClean="0"/>
          </a:p>
          <a:p>
            <a:r>
              <a:rPr lang="en-US" dirty="0"/>
              <a:t>prof. </a:t>
            </a:r>
            <a:r>
              <a:rPr lang="en-US" dirty="0" err="1"/>
              <a:t>consilier</a:t>
            </a:r>
            <a:r>
              <a:rPr lang="en-US" dirty="0"/>
              <a:t> </a:t>
            </a:r>
            <a:r>
              <a:rPr lang="en-US" dirty="0" err="1"/>
              <a:t>școlar</a:t>
            </a:r>
            <a:r>
              <a:rPr lang="en-US" dirty="0"/>
              <a:t> </a:t>
            </a:r>
            <a:r>
              <a:rPr lang="en-US" dirty="0" err="1"/>
              <a:t>Corina</a:t>
            </a:r>
            <a:r>
              <a:rPr lang="en-US" dirty="0"/>
              <a:t> </a:t>
            </a:r>
            <a:r>
              <a:rPr lang="en-US" dirty="0" err="1"/>
              <a:t>Bȃrlădeanu</a:t>
            </a:r>
            <a:r>
              <a:rPr lang="en-US" dirty="0"/>
              <a:t> </a:t>
            </a:r>
          </a:p>
          <a:p>
            <a:r>
              <a:rPr lang="en-US" dirty="0" smtClean="0"/>
              <a:t> </a:t>
            </a:r>
            <a:r>
              <a:rPr lang="en-US" dirty="0"/>
              <a:t>prof. Octavian </a:t>
            </a:r>
            <a:r>
              <a:rPr lang="en-US" dirty="0" err="1"/>
              <a:t>Gȃdici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530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err="1" smtClean="0"/>
              <a:t>Activitatea</a:t>
            </a:r>
            <a:r>
              <a:rPr lang="en-US" dirty="0" smtClean="0"/>
              <a:t> </a:t>
            </a:r>
            <a:r>
              <a:rPr lang="en-US" dirty="0"/>
              <a:t>de job-shadowing are </a:t>
            </a:r>
            <a:r>
              <a:rPr lang="en-US" dirty="0" err="1"/>
              <a:t>ca</a:t>
            </a:r>
            <a:r>
              <a:rPr lang="en-US" dirty="0"/>
              <a:t> </a:t>
            </a:r>
            <a:r>
              <a:rPr lang="en-US" dirty="0" err="1"/>
              <a:t>temă</a:t>
            </a:r>
            <a:r>
              <a:rPr lang="en-US" dirty="0"/>
              <a:t> </a:t>
            </a:r>
            <a:r>
              <a:rPr lang="en-US" b="1" dirty="0" err="1"/>
              <a:t>integrarea</a:t>
            </a:r>
            <a:r>
              <a:rPr lang="en-US" b="1" dirty="0"/>
              <a:t> </a:t>
            </a:r>
            <a:r>
              <a:rPr lang="en-US" b="1" dirty="0" err="1"/>
              <a:t>elevilor</a:t>
            </a:r>
            <a:r>
              <a:rPr lang="en-US" b="1" dirty="0"/>
              <a:t> cu </a:t>
            </a:r>
            <a:r>
              <a:rPr lang="en-US" b="1" dirty="0" err="1"/>
              <a:t>cerinţe</a:t>
            </a:r>
            <a:r>
              <a:rPr lang="en-US" b="1" dirty="0"/>
              <a:t> </a:t>
            </a:r>
            <a:r>
              <a:rPr lang="en-US" b="1" dirty="0" err="1"/>
              <a:t>educaţionale</a:t>
            </a:r>
            <a:r>
              <a:rPr lang="en-US" b="1" dirty="0"/>
              <a:t> </a:t>
            </a:r>
            <a:r>
              <a:rPr lang="en-US" b="1" dirty="0" err="1"/>
              <a:t>speciale</a:t>
            </a:r>
            <a:r>
              <a:rPr lang="en-US" b="1" dirty="0"/>
              <a:t> </a:t>
            </a:r>
            <a:r>
              <a:rPr lang="en-US" dirty="0" err="1"/>
              <a:t>şi</a:t>
            </a:r>
            <a:r>
              <a:rPr lang="en-US" dirty="0"/>
              <a:t> a </a:t>
            </a:r>
            <a:r>
              <a:rPr lang="en-US" dirty="0" err="1"/>
              <a:t>elevilor</a:t>
            </a:r>
            <a:r>
              <a:rPr lang="en-US" dirty="0"/>
              <a:t> </a:t>
            </a:r>
            <a:r>
              <a:rPr lang="en-US" dirty="0" err="1"/>
              <a:t>ce</a:t>
            </a:r>
            <a:r>
              <a:rPr lang="en-US" dirty="0"/>
              <a:t> </a:t>
            </a:r>
            <a:r>
              <a:rPr lang="en-US" dirty="0" err="1"/>
              <a:t>provin</a:t>
            </a:r>
            <a:r>
              <a:rPr lang="en-US" dirty="0"/>
              <a:t> din </a:t>
            </a:r>
            <a:r>
              <a:rPr lang="en-US" dirty="0" err="1"/>
              <a:t>medii</a:t>
            </a:r>
            <a:r>
              <a:rPr lang="en-US" dirty="0"/>
              <a:t> </a:t>
            </a:r>
            <a:r>
              <a:rPr lang="en-US" dirty="0" err="1"/>
              <a:t>sociale</a:t>
            </a:r>
            <a:r>
              <a:rPr lang="en-US" dirty="0"/>
              <a:t> </a:t>
            </a:r>
            <a:r>
              <a:rPr lang="en-US" dirty="0" err="1"/>
              <a:t>defavorizate</a:t>
            </a:r>
            <a:r>
              <a:rPr lang="en-US" dirty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123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“</a:t>
            </a:r>
            <a:r>
              <a:rPr lang="en-US" dirty="0" err="1" smtClean="0"/>
              <a:t>Echipa</a:t>
            </a:r>
            <a:r>
              <a:rPr lang="en-US" dirty="0" smtClean="0"/>
              <a:t>”</a:t>
            </a:r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413" y="1045573"/>
            <a:ext cx="8464059" cy="5263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9175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37628"/>
            <a:ext cx="5544616" cy="6134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5762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4752527" cy="6451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0648"/>
            <a:ext cx="3794849" cy="267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068960"/>
            <a:ext cx="2326584" cy="3426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9430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Ziua</a:t>
            </a:r>
            <a:r>
              <a:rPr lang="en-US" dirty="0" smtClean="0"/>
              <a:t>  </a:t>
            </a:r>
            <a:r>
              <a:rPr lang="en-US" dirty="0" smtClean="0"/>
              <a:t>1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9600" b="1" dirty="0" err="1" smtClean="0"/>
              <a:t>Cuvânt</a:t>
            </a:r>
            <a:r>
              <a:rPr lang="en-US" sz="9600" b="1" dirty="0" smtClean="0"/>
              <a:t> </a:t>
            </a:r>
            <a:r>
              <a:rPr lang="en-US" sz="9600" b="1" dirty="0" err="1"/>
              <a:t>cheie</a:t>
            </a:r>
            <a:r>
              <a:rPr lang="en-US" sz="9600" b="1" dirty="0"/>
              <a:t> - CUNOAȘTERE/ </a:t>
            </a:r>
            <a:r>
              <a:rPr lang="en-US" sz="9600" b="1" dirty="0" smtClean="0"/>
              <a:t>INTERCUNOAȘTERE</a:t>
            </a:r>
          </a:p>
          <a:p>
            <a:pPr marL="0" indent="0">
              <a:buNone/>
            </a:pPr>
            <a:endParaRPr lang="en-US" sz="9600" b="1" dirty="0"/>
          </a:p>
          <a:p>
            <a:r>
              <a:rPr lang="en-US" sz="7200" dirty="0" err="1" smtClean="0"/>
              <a:t>Școala</a:t>
            </a:r>
            <a:r>
              <a:rPr lang="en-US" sz="7200" dirty="0" smtClean="0"/>
              <a:t> </a:t>
            </a:r>
            <a:r>
              <a:rPr lang="en-US" sz="7200" dirty="0" err="1"/>
              <a:t>gazdă</a:t>
            </a:r>
            <a:r>
              <a:rPr lang="en-US" sz="7200" dirty="0"/>
              <a:t> </a:t>
            </a:r>
            <a:r>
              <a:rPr lang="en-US" sz="7200" dirty="0" err="1"/>
              <a:t>este</a:t>
            </a:r>
            <a:r>
              <a:rPr lang="en-US" sz="7200" dirty="0"/>
              <a:t> </a:t>
            </a:r>
            <a:r>
              <a:rPr lang="en-US" sz="7200" dirty="0" err="1"/>
              <a:t>Colegiul</a:t>
            </a:r>
            <a:r>
              <a:rPr lang="en-US" sz="7200" dirty="0"/>
              <a:t> "Jules </a:t>
            </a:r>
            <a:r>
              <a:rPr lang="en-US" sz="7200" dirty="0" err="1"/>
              <a:t>Lagneau</a:t>
            </a:r>
            <a:r>
              <a:rPr lang="en-US" sz="7200" dirty="0"/>
              <a:t>" din Metz, </a:t>
            </a:r>
            <a:r>
              <a:rPr lang="en-US" sz="7200" dirty="0" err="1"/>
              <a:t>instituţie</a:t>
            </a:r>
            <a:r>
              <a:rPr lang="en-US" sz="7200" dirty="0"/>
              <a:t> cu o </a:t>
            </a:r>
            <a:r>
              <a:rPr lang="en-US" sz="7200" dirty="0" err="1"/>
              <a:t>vastă</a:t>
            </a:r>
            <a:r>
              <a:rPr lang="en-US" sz="7200" dirty="0"/>
              <a:t> </a:t>
            </a:r>
            <a:r>
              <a:rPr lang="en-US" sz="7200" dirty="0" err="1"/>
              <a:t>experienţă</a:t>
            </a:r>
            <a:r>
              <a:rPr lang="en-US" sz="7200" dirty="0"/>
              <a:t> Erasmus</a:t>
            </a:r>
            <a:r>
              <a:rPr lang="en-US" sz="7200" dirty="0" smtClean="0"/>
              <a:t>+.</a:t>
            </a:r>
          </a:p>
          <a:p>
            <a:endParaRPr lang="en-US" sz="7200" dirty="0"/>
          </a:p>
          <a:p>
            <a:r>
              <a:rPr lang="en-US" sz="7200" dirty="0"/>
              <a:t>Prima </a:t>
            </a:r>
            <a:r>
              <a:rPr lang="en-US" sz="7200" dirty="0" err="1"/>
              <a:t>zi</a:t>
            </a:r>
            <a:r>
              <a:rPr lang="en-US" sz="7200" dirty="0"/>
              <a:t> a </a:t>
            </a:r>
            <a:r>
              <a:rPr lang="en-US" sz="7200" dirty="0" err="1"/>
              <a:t>fost</a:t>
            </a:r>
            <a:r>
              <a:rPr lang="en-US" sz="7200" dirty="0"/>
              <a:t> </a:t>
            </a:r>
            <a:r>
              <a:rPr lang="en-US" sz="7200" dirty="0" err="1"/>
              <a:t>despre</a:t>
            </a:r>
            <a:r>
              <a:rPr lang="en-US" sz="7200" dirty="0"/>
              <a:t> </a:t>
            </a:r>
            <a:r>
              <a:rPr lang="en-US" sz="7200" dirty="0" err="1"/>
              <a:t>cunoaşterea</a:t>
            </a:r>
            <a:r>
              <a:rPr lang="en-US" sz="7200" dirty="0"/>
              <a:t> </a:t>
            </a:r>
            <a:r>
              <a:rPr lang="en-US" sz="7200" dirty="0" err="1"/>
              <a:t>colegiului</a:t>
            </a:r>
            <a:r>
              <a:rPr lang="en-US" sz="7200" dirty="0"/>
              <a:t>, am </a:t>
            </a:r>
            <a:r>
              <a:rPr lang="en-US" sz="7200" dirty="0" err="1"/>
              <a:t>vizitat</a:t>
            </a:r>
            <a:r>
              <a:rPr lang="en-US" sz="7200" dirty="0"/>
              <a:t> </a:t>
            </a:r>
            <a:r>
              <a:rPr lang="en-US" sz="7200" dirty="0" err="1"/>
              <a:t>şcoala</a:t>
            </a:r>
            <a:r>
              <a:rPr lang="en-US" sz="7200" dirty="0"/>
              <a:t> </a:t>
            </a:r>
            <a:r>
              <a:rPr lang="en-US" sz="7200" dirty="0" err="1"/>
              <a:t>şi</a:t>
            </a:r>
            <a:r>
              <a:rPr lang="en-US" sz="7200" dirty="0"/>
              <a:t> am </a:t>
            </a:r>
            <a:r>
              <a:rPr lang="en-US" sz="7200" dirty="0" err="1"/>
              <a:t>cunoscut</a:t>
            </a:r>
            <a:r>
              <a:rPr lang="en-US" sz="7200" dirty="0"/>
              <a:t> </a:t>
            </a:r>
            <a:r>
              <a:rPr lang="en-US" sz="7200" dirty="0" err="1"/>
              <a:t>echipa</a:t>
            </a:r>
            <a:r>
              <a:rPr lang="en-US" sz="7200" dirty="0"/>
              <a:t> de </a:t>
            </a:r>
            <a:r>
              <a:rPr lang="en-US" sz="7200" dirty="0" err="1"/>
              <a:t>profesori</a:t>
            </a:r>
            <a:r>
              <a:rPr lang="en-US" sz="7200" dirty="0"/>
              <a:t> </a:t>
            </a:r>
            <a:r>
              <a:rPr lang="en-US" sz="7200" dirty="0" err="1"/>
              <a:t>şi</a:t>
            </a:r>
            <a:r>
              <a:rPr lang="en-US" sz="7200" dirty="0"/>
              <a:t> </a:t>
            </a:r>
            <a:r>
              <a:rPr lang="en-US" sz="7200" dirty="0" err="1"/>
              <a:t>pe</a:t>
            </a:r>
            <a:r>
              <a:rPr lang="en-US" sz="7200" dirty="0"/>
              <a:t> </a:t>
            </a:r>
            <a:r>
              <a:rPr lang="en-US" sz="7200" dirty="0" err="1"/>
              <a:t>cea</a:t>
            </a:r>
            <a:r>
              <a:rPr lang="en-US" sz="7200" dirty="0"/>
              <a:t> </a:t>
            </a:r>
            <a:r>
              <a:rPr lang="en-US" sz="7200" dirty="0" err="1"/>
              <a:t>administrativă</a:t>
            </a:r>
            <a:r>
              <a:rPr lang="en-US" sz="7200" dirty="0"/>
              <a:t>. De </a:t>
            </a:r>
            <a:r>
              <a:rPr lang="en-US" sz="7200" dirty="0" err="1"/>
              <a:t>asemenea</a:t>
            </a:r>
            <a:r>
              <a:rPr lang="en-US" sz="7200" dirty="0"/>
              <a:t> am </a:t>
            </a:r>
            <a:r>
              <a:rPr lang="en-US" sz="7200" dirty="0" err="1"/>
              <a:t>participat</a:t>
            </a:r>
            <a:r>
              <a:rPr lang="en-US" sz="7200" dirty="0"/>
              <a:t> la </a:t>
            </a:r>
            <a:r>
              <a:rPr lang="en-US" sz="7200" dirty="0" err="1"/>
              <a:t>trei</a:t>
            </a:r>
            <a:r>
              <a:rPr lang="en-US" sz="7200" dirty="0"/>
              <a:t> </a:t>
            </a:r>
            <a:r>
              <a:rPr lang="en-US" sz="7200" dirty="0" err="1"/>
              <a:t>activităţi</a:t>
            </a:r>
            <a:r>
              <a:rPr lang="en-US" sz="7200" dirty="0"/>
              <a:t> ale </a:t>
            </a:r>
            <a:r>
              <a:rPr lang="en-US" sz="7200" dirty="0" err="1"/>
              <a:t>elevilor</a:t>
            </a:r>
            <a:r>
              <a:rPr lang="en-US" sz="7200" dirty="0"/>
              <a:t> din </a:t>
            </a:r>
            <a:r>
              <a:rPr lang="en-US" sz="7200" dirty="0" err="1"/>
              <a:t>cadrul</a:t>
            </a:r>
            <a:r>
              <a:rPr lang="en-US" sz="7200" dirty="0"/>
              <a:t> ULIS (unite </a:t>
            </a:r>
            <a:r>
              <a:rPr lang="en-US" sz="7200" dirty="0" err="1"/>
              <a:t>localisee</a:t>
            </a:r>
            <a:r>
              <a:rPr lang="en-US" sz="7200" dirty="0"/>
              <a:t> pour </a:t>
            </a:r>
            <a:r>
              <a:rPr lang="en-US" sz="7200" dirty="0" err="1"/>
              <a:t>l’inclusion</a:t>
            </a:r>
            <a:r>
              <a:rPr lang="en-US" sz="7200" dirty="0"/>
              <a:t> </a:t>
            </a:r>
            <a:r>
              <a:rPr lang="en-US" sz="7200" dirty="0" err="1"/>
              <a:t>scolaire</a:t>
            </a:r>
            <a:r>
              <a:rPr lang="en-US" sz="7200" dirty="0"/>
              <a:t> ): o </a:t>
            </a:r>
            <a:r>
              <a:rPr lang="en-US" sz="7200" dirty="0" err="1"/>
              <a:t>activitate</a:t>
            </a:r>
            <a:r>
              <a:rPr lang="en-US" sz="7200" dirty="0"/>
              <a:t> la </a:t>
            </a:r>
            <a:r>
              <a:rPr lang="en-US" sz="7200" dirty="0" err="1"/>
              <a:t>ora</a:t>
            </a:r>
            <a:r>
              <a:rPr lang="en-US" sz="7200" dirty="0"/>
              <a:t> de </a:t>
            </a:r>
            <a:r>
              <a:rPr lang="en-US" sz="7200" dirty="0" err="1"/>
              <a:t>gramatică</a:t>
            </a:r>
            <a:r>
              <a:rPr lang="en-US" sz="7200" dirty="0"/>
              <a:t> </a:t>
            </a:r>
            <a:r>
              <a:rPr lang="en-US" sz="7200" dirty="0" err="1"/>
              <a:t>şi</a:t>
            </a:r>
            <a:r>
              <a:rPr lang="en-US" sz="7200" dirty="0"/>
              <a:t> </a:t>
            </a:r>
            <a:r>
              <a:rPr lang="en-US" sz="7200" dirty="0" err="1"/>
              <a:t>una</a:t>
            </a:r>
            <a:r>
              <a:rPr lang="en-US" sz="7200" dirty="0"/>
              <a:t> </a:t>
            </a:r>
            <a:r>
              <a:rPr lang="en-US" sz="7200" dirty="0" err="1"/>
              <a:t>în</a:t>
            </a:r>
            <a:r>
              <a:rPr lang="en-US" sz="7200" dirty="0"/>
              <a:t> </a:t>
            </a:r>
            <a:r>
              <a:rPr lang="en-US" sz="7200" dirty="0" err="1"/>
              <a:t>cadrul</a:t>
            </a:r>
            <a:r>
              <a:rPr lang="en-US" sz="7200" dirty="0"/>
              <a:t> </a:t>
            </a:r>
            <a:r>
              <a:rPr lang="en-US" sz="7200" dirty="0" err="1"/>
              <a:t>orei</a:t>
            </a:r>
            <a:r>
              <a:rPr lang="en-US" sz="7200" dirty="0"/>
              <a:t> de </a:t>
            </a:r>
            <a:r>
              <a:rPr lang="en-US" sz="7200" dirty="0" err="1"/>
              <a:t>teatru</a:t>
            </a:r>
            <a:r>
              <a:rPr lang="en-US" sz="7200" dirty="0"/>
              <a:t> </a:t>
            </a:r>
            <a:r>
              <a:rPr lang="en-US" sz="7200" dirty="0" err="1"/>
              <a:t>pentru</a:t>
            </a:r>
            <a:r>
              <a:rPr lang="en-US" sz="7200" dirty="0"/>
              <a:t> </a:t>
            </a:r>
            <a:r>
              <a:rPr lang="en-US" sz="7200" dirty="0" err="1"/>
              <a:t>elevii</a:t>
            </a:r>
            <a:r>
              <a:rPr lang="en-US" sz="7200" dirty="0"/>
              <a:t> cu </a:t>
            </a:r>
            <a:r>
              <a:rPr lang="en-US" sz="7200" dirty="0" err="1"/>
              <a:t>deficienţe</a:t>
            </a:r>
            <a:r>
              <a:rPr lang="en-US" sz="7200" dirty="0"/>
              <a:t> </a:t>
            </a:r>
            <a:r>
              <a:rPr lang="en-US" sz="7200" dirty="0" err="1"/>
              <a:t>locomotorii</a:t>
            </a:r>
            <a:r>
              <a:rPr lang="en-US" sz="7200" dirty="0"/>
              <a:t> </a:t>
            </a:r>
            <a:r>
              <a:rPr lang="en-US" sz="7200" dirty="0" err="1"/>
              <a:t>şi</a:t>
            </a:r>
            <a:r>
              <a:rPr lang="en-US" sz="7200" dirty="0"/>
              <a:t> </a:t>
            </a:r>
            <a:r>
              <a:rPr lang="en-US" sz="7200" dirty="0" err="1"/>
              <a:t>asociate</a:t>
            </a:r>
            <a:r>
              <a:rPr lang="en-US" sz="7200" dirty="0"/>
              <a:t> </a:t>
            </a:r>
            <a:r>
              <a:rPr lang="en-US" sz="7200" dirty="0" err="1"/>
              <a:t>şi</a:t>
            </a:r>
            <a:r>
              <a:rPr lang="en-US" sz="7200" dirty="0"/>
              <a:t> </a:t>
            </a:r>
            <a:r>
              <a:rPr lang="en-US" sz="7200" dirty="0" err="1"/>
              <a:t>una</a:t>
            </a:r>
            <a:r>
              <a:rPr lang="en-US" sz="7200" dirty="0"/>
              <a:t>, </a:t>
            </a:r>
            <a:r>
              <a:rPr lang="en-US" sz="7200" dirty="0" err="1"/>
              <a:t>după-amiază</a:t>
            </a:r>
            <a:r>
              <a:rPr lang="en-US" sz="7200" dirty="0"/>
              <a:t>, </a:t>
            </a:r>
            <a:r>
              <a:rPr lang="en-US" sz="7200" dirty="0" err="1"/>
              <a:t>pentru</a:t>
            </a:r>
            <a:r>
              <a:rPr lang="en-US" sz="7200" dirty="0"/>
              <a:t> </a:t>
            </a:r>
            <a:r>
              <a:rPr lang="en-US" sz="7200" dirty="0" err="1"/>
              <a:t>elevii</a:t>
            </a:r>
            <a:r>
              <a:rPr lang="en-US" sz="7200" dirty="0"/>
              <a:t> cu CES</a:t>
            </a:r>
            <a:r>
              <a:rPr lang="en-US" sz="7200" dirty="0" smtClean="0"/>
              <a:t>.</a:t>
            </a:r>
          </a:p>
          <a:p>
            <a:endParaRPr lang="en-US" sz="7200" dirty="0"/>
          </a:p>
          <a:p>
            <a:r>
              <a:rPr lang="en-US" sz="7200" dirty="0" err="1"/>
              <a:t>În</a:t>
            </a:r>
            <a:r>
              <a:rPr lang="en-US" sz="7200" dirty="0"/>
              <a:t> </a:t>
            </a:r>
            <a:r>
              <a:rPr lang="en-US" sz="7200" dirty="0" err="1"/>
              <a:t>cadrul</a:t>
            </a:r>
            <a:r>
              <a:rPr lang="en-US" sz="7200" dirty="0"/>
              <a:t> </a:t>
            </a:r>
            <a:r>
              <a:rPr lang="en-US" sz="7200" dirty="0" err="1"/>
              <a:t>activitatilor</a:t>
            </a:r>
            <a:r>
              <a:rPr lang="en-US" sz="7200" dirty="0"/>
              <a:t> de job shadowing am observant </a:t>
            </a:r>
            <a:r>
              <a:rPr lang="en-US" sz="7200" dirty="0" err="1"/>
              <a:t>diferite</a:t>
            </a:r>
            <a:r>
              <a:rPr lang="en-US" sz="7200" dirty="0"/>
              <a:t> </a:t>
            </a:r>
            <a:r>
              <a:rPr lang="en-US" sz="7200" dirty="0" err="1"/>
              <a:t>tehnici</a:t>
            </a:r>
            <a:r>
              <a:rPr lang="en-US" sz="7200" dirty="0"/>
              <a:t> </a:t>
            </a:r>
            <a:r>
              <a:rPr lang="en-US" sz="7200" dirty="0" err="1"/>
              <a:t>şi</a:t>
            </a:r>
            <a:r>
              <a:rPr lang="en-US" sz="7200" dirty="0"/>
              <a:t> </a:t>
            </a:r>
            <a:r>
              <a:rPr lang="en-US" sz="7200" dirty="0" err="1"/>
              <a:t>metode</a:t>
            </a:r>
            <a:r>
              <a:rPr lang="en-US" sz="7200" dirty="0"/>
              <a:t> de </a:t>
            </a:r>
            <a:r>
              <a:rPr lang="en-US" sz="7200" dirty="0" err="1"/>
              <a:t>lucru</a:t>
            </a:r>
            <a:r>
              <a:rPr lang="en-US" sz="7200" dirty="0"/>
              <a:t> cu </a:t>
            </a:r>
            <a:r>
              <a:rPr lang="en-US" sz="7200" dirty="0" err="1"/>
              <a:t>elevii</a:t>
            </a:r>
            <a:r>
              <a:rPr lang="en-US" sz="7200" dirty="0"/>
              <a:t> </a:t>
            </a:r>
            <a:r>
              <a:rPr lang="en-US" sz="7200" dirty="0" err="1"/>
              <a:t>aflaţi</a:t>
            </a:r>
            <a:r>
              <a:rPr lang="en-US" sz="7200" dirty="0"/>
              <a:t> </a:t>
            </a:r>
            <a:r>
              <a:rPr lang="en-US" sz="7200" dirty="0" err="1"/>
              <a:t>în</a:t>
            </a:r>
            <a:r>
              <a:rPr lang="en-US" sz="7200" dirty="0"/>
              <a:t> </a:t>
            </a:r>
            <a:r>
              <a:rPr lang="en-US" sz="7200" dirty="0" err="1"/>
              <a:t>programul</a:t>
            </a:r>
            <a:r>
              <a:rPr lang="en-US" sz="7200" dirty="0"/>
              <a:t> de </a:t>
            </a:r>
            <a:r>
              <a:rPr lang="en-US" sz="7200" dirty="0" err="1"/>
              <a:t>integrare</a:t>
            </a:r>
            <a:r>
              <a:rPr lang="en-US" sz="7200" dirty="0"/>
              <a:t>/</a:t>
            </a:r>
            <a:r>
              <a:rPr lang="en-US" sz="7200" dirty="0" err="1"/>
              <a:t>incluziune</a:t>
            </a:r>
            <a:r>
              <a:rPr lang="en-US" sz="7200" dirty="0"/>
              <a:t> </a:t>
            </a:r>
            <a:r>
              <a:rPr lang="en-US" sz="7200" dirty="0" err="1"/>
              <a:t>bazate</a:t>
            </a:r>
            <a:r>
              <a:rPr lang="en-US" sz="7200" dirty="0"/>
              <a:t> </a:t>
            </a:r>
            <a:r>
              <a:rPr lang="en-US" sz="7200" dirty="0" err="1"/>
              <a:t>pe</a:t>
            </a:r>
            <a:r>
              <a:rPr lang="en-US" sz="7200" dirty="0"/>
              <a:t> </a:t>
            </a:r>
            <a:r>
              <a:rPr lang="en-US" sz="7200" dirty="0" err="1"/>
              <a:t>joc</a:t>
            </a:r>
            <a:r>
              <a:rPr lang="en-US" sz="7200" dirty="0"/>
              <a:t>, </a:t>
            </a:r>
            <a:r>
              <a:rPr lang="en-US" sz="7200" dirty="0" err="1"/>
              <a:t>pe</a:t>
            </a:r>
            <a:r>
              <a:rPr lang="en-US" sz="7200" dirty="0"/>
              <a:t> </a:t>
            </a:r>
            <a:r>
              <a:rPr lang="en-US" sz="7200" dirty="0" err="1"/>
              <a:t>lucrul</a:t>
            </a:r>
            <a:r>
              <a:rPr lang="en-US" sz="7200" dirty="0"/>
              <a:t> </a:t>
            </a:r>
            <a:r>
              <a:rPr lang="en-US" sz="7200" dirty="0" err="1"/>
              <a:t>în</a:t>
            </a:r>
            <a:r>
              <a:rPr lang="en-US" sz="7200" dirty="0"/>
              <a:t> </a:t>
            </a:r>
            <a:r>
              <a:rPr lang="en-US" sz="7200" dirty="0" err="1"/>
              <a:t>echipă</a:t>
            </a:r>
            <a:r>
              <a:rPr lang="en-US" sz="7200" dirty="0"/>
              <a:t>, </a:t>
            </a:r>
            <a:r>
              <a:rPr lang="en-US" sz="7200" dirty="0" err="1"/>
              <a:t>toate</a:t>
            </a:r>
            <a:r>
              <a:rPr lang="en-US" sz="7200" dirty="0"/>
              <a:t> </a:t>
            </a:r>
            <a:r>
              <a:rPr lang="en-US" sz="7200" dirty="0" err="1"/>
              <a:t>respectȃnd</a:t>
            </a:r>
            <a:r>
              <a:rPr lang="en-US" sz="7200" dirty="0"/>
              <a:t> </a:t>
            </a:r>
            <a:r>
              <a:rPr lang="en-US" sz="7200" dirty="0" err="1"/>
              <a:t>personalizarea</a:t>
            </a:r>
            <a:r>
              <a:rPr lang="en-US" sz="7200" dirty="0"/>
              <a:t> </a:t>
            </a:r>
            <a:r>
              <a:rPr lang="en-US" sz="7200" dirty="0" err="1"/>
              <a:t>şi</a:t>
            </a:r>
            <a:r>
              <a:rPr lang="en-US" sz="7200" dirty="0"/>
              <a:t> </a:t>
            </a:r>
            <a:r>
              <a:rPr lang="en-US" sz="7200" dirty="0" err="1"/>
              <a:t>individualizarea</a:t>
            </a:r>
            <a:r>
              <a:rPr lang="en-US" sz="7200" dirty="0"/>
              <a:t> </a:t>
            </a:r>
            <a:r>
              <a:rPr lang="en-US" sz="7200" dirty="0" err="1"/>
              <a:t>planului</a:t>
            </a:r>
            <a:r>
              <a:rPr lang="en-US" sz="7200" dirty="0"/>
              <a:t> de </a:t>
            </a:r>
            <a:r>
              <a:rPr lang="en-US" sz="7200" dirty="0" err="1"/>
              <a:t>intervenţie</a:t>
            </a:r>
            <a:r>
              <a:rPr lang="en-US" sz="7200" dirty="0"/>
              <a:t> </a:t>
            </a:r>
            <a:r>
              <a:rPr lang="en-US" sz="7200" dirty="0" err="1"/>
              <a:t>pentru</a:t>
            </a:r>
            <a:r>
              <a:rPr lang="en-US" sz="7200" dirty="0"/>
              <a:t> </a:t>
            </a:r>
            <a:r>
              <a:rPr lang="en-US" sz="7200" dirty="0" err="1"/>
              <a:t>fiecare</a:t>
            </a:r>
            <a:r>
              <a:rPr lang="en-US" sz="7200" dirty="0"/>
              <a:t> elev</a:t>
            </a:r>
            <a:r>
              <a:rPr lang="en-US" sz="7200" dirty="0" smtClean="0"/>
              <a:t>.</a:t>
            </a:r>
          </a:p>
          <a:p>
            <a:endParaRPr lang="en-US" sz="7200" dirty="0"/>
          </a:p>
          <a:p>
            <a:r>
              <a:rPr lang="en-US" sz="7200" dirty="0" err="1"/>
              <a:t>Ziua</a:t>
            </a:r>
            <a:r>
              <a:rPr lang="en-US" sz="7200" dirty="0"/>
              <a:t> s-a </a:t>
            </a:r>
            <a:r>
              <a:rPr lang="en-US" sz="7200" dirty="0" err="1"/>
              <a:t>încheiat</a:t>
            </a:r>
            <a:r>
              <a:rPr lang="en-US" sz="7200" dirty="0"/>
              <a:t> cu o </a:t>
            </a:r>
            <a:r>
              <a:rPr lang="en-US" sz="7200" dirty="0" err="1"/>
              <a:t>plimbare</a:t>
            </a:r>
            <a:r>
              <a:rPr lang="en-US" sz="7200" dirty="0"/>
              <a:t> de </a:t>
            </a:r>
            <a:r>
              <a:rPr lang="en-US" sz="7200" dirty="0" err="1"/>
              <a:t>familiarizare</a:t>
            </a:r>
            <a:r>
              <a:rPr lang="en-US" sz="7200" dirty="0"/>
              <a:t> </a:t>
            </a:r>
            <a:r>
              <a:rPr lang="en-US" sz="7200" dirty="0" err="1"/>
              <a:t>şi</a:t>
            </a:r>
            <a:r>
              <a:rPr lang="en-US" sz="7200" dirty="0"/>
              <a:t> </a:t>
            </a:r>
            <a:r>
              <a:rPr lang="en-US" sz="7200" dirty="0" err="1"/>
              <a:t>acomodare</a:t>
            </a:r>
            <a:r>
              <a:rPr lang="en-US" sz="7200" dirty="0"/>
              <a:t> cu </a:t>
            </a:r>
            <a:r>
              <a:rPr lang="en-US" sz="7200" dirty="0" err="1"/>
              <a:t>frumosul</a:t>
            </a:r>
            <a:r>
              <a:rPr lang="en-US" sz="7200" dirty="0"/>
              <a:t> </a:t>
            </a:r>
            <a:r>
              <a:rPr lang="en-US" sz="7200" dirty="0" err="1"/>
              <a:t>oraş</a:t>
            </a:r>
            <a:r>
              <a:rPr lang="en-US" sz="7200" dirty="0"/>
              <a:t> Metz.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6474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en-US" dirty="0" smtClean="0"/>
              <a:t>9 – 10 </a:t>
            </a:r>
            <a:r>
              <a:rPr lang="en-US" dirty="0" err="1" smtClean="0"/>
              <a:t>vizita</a:t>
            </a:r>
            <a:r>
              <a:rPr lang="en-US" dirty="0" smtClean="0"/>
              <a:t> de </a:t>
            </a:r>
            <a:r>
              <a:rPr lang="en-US" dirty="0" err="1" smtClean="0"/>
              <a:t>acomodare</a:t>
            </a:r>
            <a:endParaRPr lang="en-US" dirty="0" smtClean="0"/>
          </a:p>
          <a:p>
            <a:r>
              <a:rPr lang="en-US" dirty="0" smtClean="0"/>
              <a:t>10-11:45 </a:t>
            </a:r>
            <a:r>
              <a:rPr lang="en-US" dirty="0" err="1" smtClean="0"/>
              <a:t>observarea</a:t>
            </a:r>
            <a:r>
              <a:rPr lang="en-US" dirty="0" smtClean="0"/>
              <a:t> </a:t>
            </a:r>
            <a:r>
              <a:rPr lang="en-US" dirty="0" err="1" smtClean="0"/>
              <a:t>unui</a:t>
            </a:r>
            <a:r>
              <a:rPr lang="en-US" dirty="0" smtClean="0"/>
              <a:t> </a:t>
            </a:r>
            <a:r>
              <a:rPr lang="en-US" dirty="0" err="1" smtClean="0"/>
              <a:t>activitati</a:t>
            </a:r>
            <a:r>
              <a:rPr lang="en-US" dirty="0" smtClean="0"/>
              <a:t> din </a:t>
            </a:r>
            <a:r>
              <a:rPr lang="en-US" dirty="0" err="1" smtClean="0"/>
              <a:t>cadrul</a:t>
            </a:r>
            <a:r>
              <a:rPr lang="en-US" dirty="0" smtClean="0"/>
              <a:t> </a:t>
            </a:r>
            <a:r>
              <a:rPr lang="en-US" dirty="0" err="1" smtClean="0"/>
              <a:t>unui</a:t>
            </a:r>
            <a:r>
              <a:rPr lang="en-US" dirty="0" smtClean="0"/>
              <a:t> ULIS TFM – (</a:t>
            </a:r>
            <a:r>
              <a:rPr lang="fr-FR" dirty="0" smtClean="0"/>
              <a:t>Unité </a:t>
            </a:r>
            <a:r>
              <a:rPr lang="fr-FR" dirty="0"/>
              <a:t>Localisée pour l'Inclusion </a:t>
            </a:r>
            <a:r>
              <a:rPr lang="fr-FR" dirty="0" smtClean="0"/>
              <a:t>Scolaire Troubles des fonctions motrices  )</a:t>
            </a:r>
          </a:p>
          <a:p>
            <a:r>
              <a:rPr lang="fr-FR" dirty="0" smtClean="0"/>
              <a:t>12:00 </a:t>
            </a:r>
            <a:r>
              <a:rPr lang="fr-FR" dirty="0" err="1" smtClean="0"/>
              <a:t>pauza</a:t>
            </a:r>
            <a:r>
              <a:rPr lang="fr-FR" dirty="0" smtClean="0"/>
              <a:t> </a:t>
            </a:r>
            <a:r>
              <a:rPr lang="fr-FR" dirty="0" err="1" smtClean="0"/>
              <a:t>masa</a:t>
            </a:r>
            <a:endParaRPr lang="fr-FR" dirty="0" smtClean="0"/>
          </a:p>
          <a:p>
            <a:r>
              <a:rPr lang="fr-FR" dirty="0" smtClean="0"/>
              <a:t>13:30 – 15:30 – </a:t>
            </a:r>
            <a:r>
              <a:rPr lang="fr-FR" dirty="0" err="1" smtClean="0"/>
              <a:t>observarea</a:t>
            </a:r>
            <a:r>
              <a:rPr lang="fr-FR" dirty="0" smtClean="0"/>
              <a:t> </a:t>
            </a:r>
            <a:r>
              <a:rPr lang="fr-FR" dirty="0" err="1" smtClean="0"/>
              <a:t>unei</a:t>
            </a:r>
            <a:r>
              <a:rPr lang="fr-FR" dirty="0" smtClean="0"/>
              <a:t> ore de ULIS TFC  (</a:t>
            </a:r>
            <a:r>
              <a:rPr lang="fr-FR" dirty="0" err="1" smtClean="0"/>
              <a:t>probleme</a:t>
            </a:r>
            <a:r>
              <a:rPr lang="fr-FR" dirty="0" smtClean="0"/>
              <a:t> </a:t>
            </a:r>
            <a:r>
              <a:rPr lang="fr-FR" dirty="0" err="1" smtClean="0"/>
              <a:t>coggnitive</a:t>
            </a:r>
            <a:r>
              <a:rPr lang="fr-FR" dirty="0" smtClean="0"/>
              <a:t>)</a:t>
            </a:r>
          </a:p>
          <a:p>
            <a:r>
              <a:rPr lang="fr-FR" dirty="0" smtClean="0"/>
              <a:t>15:30 – </a:t>
            </a:r>
            <a:r>
              <a:rPr lang="fr-FR" dirty="0" err="1" smtClean="0"/>
              <a:t>sfarsitul</a:t>
            </a:r>
            <a:r>
              <a:rPr lang="fr-FR" dirty="0" smtClean="0"/>
              <a:t> </a:t>
            </a:r>
            <a:r>
              <a:rPr lang="fr-FR" dirty="0" err="1" smtClean="0"/>
              <a:t>zilei</a:t>
            </a:r>
            <a:endParaRPr lang="fr-FR" dirty="0" smtClean="0"/>
          </a:p>
        </p:txBody>
      </p:sp>
    </p:spTree>
    <p:extLst>
      <p:ext uri="{BB962C8B-B14F-4D97-AF65-F5344CB8AC3E}">
        <p14:creationId xmlns:p14="http://schemas.microsoft.com/office/powerpoint/2010/main" val="3566067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Spre</a:t>
            </a:r>
            <a:r>
              <a:rPr lang="en-US" dirty="0" smtClean="0"/>
              <a:t> </a:t>
            </a:r>
            <a:r>
              <a:rPr lang="en-US" dirty="0" err="1" smtClean="0"/>
              <a:t>colegiu</a:t>
            </a:r>
            <a:endParaRPr lang="en-US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089" y="1600200"/>
            <a:ext cx="4111822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7701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602" y="1600200"/>
            <a:ext cx="7272796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3571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F:\Download\erasmus corina\zi le\1\428613400_846156350647666_1828080633974306237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35290"/>
            <a:ext cx="3528392" cy="6074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40699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Intrarea</a:t>
            </a:r>
            <a:r>
              <a:rPr lang="en-US" dirty="0" smtClean="0"/>
              <a:t> </a:t>
            </a:r>
            <a:r>
              <a:rPr lang="en-US" dirty="0" err="1" smtClean="0"/>
              <a:t>principala</a:t>
            </a:r>
            <a:endParaRPr lang="en-US" dirty="0"/>
          </a:p>
        </p:txBody>
      </p:sp>
      <p:pic>
        <p:nvPicPr>
          <p:cNvPr id="5" name="Picture 2" descr="F:\Download\erasmus corina\zi le\1\428621542_846157120647589_1945308156114977851_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0232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2" descr="F:\Download\erasmus corina\zi le\1\428609736_846157060647595_5512929667437309017_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3904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Structura</a:t>
            </a:r>
            <a:r>
              <a:rPr lang="en-US" dirty="0" smtClean="0"/>
              <a:t> </a:t>
            </a:r>
            <a:r>
              <a:rPr lang="en-US" dirty="0" err="1" smtClean="0"/>
              <a:t>sferica</a:t>
            </a:r>
            <a:endParaRPr lang="en-US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872" y="1600200"/>
            <a:ext cx="6850256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0955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Pictura</a:t>
            </a:r>
            <a:r>
              <a:rPr lang="en-US" dirty="0" smtClean="0"/>
              <a:t> </a:t>
            </a:r>
            <a:r>
              <a:rPr lang="en-US" dirty="0" err="1" smtClean="0"/>
              <a:t>murala</a:t>
            </a:r>
            <a:endParaRPr lang="en-US" dirty="0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4854" y="1600200"/>
            <a:ext cx="441429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692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hol</a:t>
            </a:r>
            <a:endParaRPr lang="en-US" dirty="0"/>
          </a:p>
        </p:txBody>
      </p:sp>
      <p:pic>
        <p:nvPicPr>
          <p:cNvPr id="5" name="Picture 2" descr="F:\Download\erasmus corina\zi le\1\428625282_846157370647564_7783310571592390079_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7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8943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Biblioteca</a:t>
            </a:r>
            <a:endParaRPr lang="en-US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212" y="1600200"/>
            <a:ext cx="6835575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84443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4869" y="1600200"/>
            <a:ext cx="647426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69498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800" y="1600200"/>
            <a:ext cx="6634399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98180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194" name="Picture 2" descr="F:\Download\erasmus corina\zi le\1\428612253_846157027314265_4012892122932525696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30" y="188640"/>
            <a:ext cx="8617050" cy="6462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28919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Statia</a:t>
            </a:r>
            <a:r>
              <a:rPr lang="en-US" dirty="0" smtClean="0"/>
              <a:t> radio</a:t>
            </a:r>
            <a:endParaRPr lang="en-US" dirty="0"/>
          </a:p>
        </p:txBody>
      </p:sp>
      <p:pic>
        <p:nvPicPr>
          <p:cNvPr id="5" name="Picture 2" descr="F:\Download\erasmus corina\zi le\1\428614724_846156977314270_2609607662839525913_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70045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433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493" y="1600200"/>
            <a:ext cx="6191013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16995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290" name="Picture 2" descr="F:\Download\erasmus corina\zi le\1\428622764_846157000647601_6296564238411971166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775" y="260648"/>
            <a:ext cx="8450705" cy="6338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16617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1266" name="Picture 2" descr="F:\Download\erasmus corina\zi le\1\428626099_846157433980891_8966283689246659300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260647"/>
            <a:ext cx="8352930" cy="6264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6037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Clase</a:t>
            </a:r>
            <a:r>
              <a:rPr lang="en-US" dirty="0" smtClean="0"/>
              <a:t>/</a:t>
            </a:r>
            <a:r>
              <a:rPr lang="en-US" dirty="0" err="1" smtClean="0"/>
              <a:t>ateliere</a:t>
            </a:r>
            <a:r>
              <a:rPr lang="en-US" dirty="0" smtClean="0"/>
              <a:t> diverse</a:t>
            </a:r>
            <a:endParaRPr lang="en-US" dirty="0"/>
          </a:p>
        </p:txBody>
      </p:sp>
      <p:pic>
        <p:nvPicPr>
          <p:cNvPr id="5" name="Picture 2" descr="F:\Download\erasmus corina\zi le\1\428624341_846157410647560_8433203388352259844_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2958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Sala</a:t>
            </a:r>
            <a:r>
              <a:rPr lang="en-US" dirty="0" smtClean="0"/>
              <a:t> de </a:t>
            </a:r>
            <a:r>
              <a:rPr lang="en-US" dirty="0" err="1" smtClean="0"/>
              <a:t>clasa</a:t>
            </a:r>
            <a:r>
              <a:rPr lang="en-US" dirty="0" smtClean="0"/>
              <a:t> </a:t>
            </a:r>
            <a:r>
              <a:rPr lang="en-US" dirty="0" err="1" smtClean="0"/>
              <a:t>pentru</a:t>
            </a:r>
            <a:r>
              <a:rPr lang="en-US" dirty="0" smtClean="0"/>
              <a:t> </a:t>
            </a:r>
            <a:r>
              <a:rPr lang="en-US" dirty="0" err="1" smtClean="0"/>
              <a:t>artele</a:t>
            </a:r>
            <a:r>
              <a:rPr lang="en-US" dirty="0" smtClean="0"/>
              <a:t> </a:t>
            </a:r>
            <a:r>
              <a:rPr lang="en-US" dirty="0" err="1" smtClean="0"/>
              <a:t>vizuale</a:t>
            </a:r>
            <a:endParaRPr lang="en-US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034" y="1600200"/>
            <a:ext cx="678593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5930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4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919" y="1600200"/>
            <a:ext cx="4552162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73514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amfiteatrul</a:t>
            </a:r>
            <a:endParaRPr lang="en-US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119" y="1600200"/>
            <a:ext cx="669776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8922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Curtea</a:t>
            </a:r>
            <a:r>
              <a:rPr lang="en-US" dirty="0" smtClean="0"/>
              <a:t> </a:t>
            </a:r>
            <a:r>
              <a:rPr lang="en-US" dirty="0" err="1" smtClean="0"/>
              <a:t>interna</a:t>
            </a:r>
            <a:endParaRPr lang="en-US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393" y="1600200"/>
            <a:ext cx="647921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66560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Programul</a:t>
            </a:r>
            <a:r>
              <a:rPr lang="en-US" dirty="0" smtClean="0"/>
              <a:t> din </a:t>
            </a:r>
            <a:r>
              <a:rPr lang="en-US" dirty="0" err="1" smtClean="0"/>
              <a:t>cadrul</a:t>
            </a:r>
            <a:r>
              <a:rPr lang="en-US" dirty="0" smtClean="0"/>
              <a:t> </a:t>
            </a:r>
            <a:r>
              <a:rPr lang="en-US" dirty="0" err="1" smtClean="0"/>
              <a:t>unui</a:t>
            </a:r>
            <a:r>
              <a:rPr lang="en-US" dirty="0" smtClean="0"/>
              <a:t> atelier</a:t>
            </a:r>
            <a:endParaRPr lang="en-US" dirty="0"/>
          </a:p>
        </p:txBody>
      </p:sp>
      <p:pic>
        <p:nvPicPr>
          <p:cNvPr id="1741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27091"/>
            <a:ext cx="8229600" cy="4472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2540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588" y="1600200"/>
            <a:ext cx="335882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21797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Sala</a:t>
            </a:r>
            <a:r>
              <a:rPr lang="en-US" dirty="0" smtClean="0"/>
              <a:t> TIC</a:t>
            </a:r>
            <a:endParaRPr lang="en-US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984" y="1600200"/>
            <a:ext cx="592603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82315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ULIS TFM – (</a:t>
            </a:r>
            <a:r>
              <a:rPr lang="fr-FR" sz="3600" dirty="0"/>
              <a:t>Unité Localisée pour l'Inclusion Scolaire Troubles des fonctions motrices  )</a:t>
            </a:r>
            <a:r>
              <a:rPr lang="fr-FR" dirty="0"/>
              <a:t/>
            </a:r>
            <a:br>
              <a:rPr lang="fr-FR" dirty="0"/>
            </a:b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501" y="1600200"/>
            <a:ext cx="634699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29407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81" b="12730"/>
          <a:stretch/>
        </p:blipFill>
        <p:spPr bwMode="auto">
          <a:xfrm>
            <a:off x="5004048" y="1988840"/>
            <a:ext cx="3721411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3638877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63173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7410" name="Picture 2" descr="F:\Download\erasmus corina\zi le\2\428618981_846638223932812_8982192894704474240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60648"/>
            <a:ext cx="4536504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3501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Sfarsitul</a:t>
            </a:r>
            <a:r>
              <a:rPr lang="en-US" dirty="0" smtClean="0"/>
              <a:t> </a:t>
            </a:r>
            <a:r>
              <a:rPr lang="en-US" dirty="0" err="1" smtClean="0"/>
              <a:t>programului</a:t>
            </a:r>
            <a:endParaRPr lang="en-US" dirty="0"/>
          </a:p>
        </p:txBody>
      </p:sp>
      <p:pic>
        <p:nvPicPr>
          <p:cNvPr id="2253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486" y="1600200"/>
            <a:ext cx="7405028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01474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Vizita</a:t>
            </a:r>
            <a:r>
              <a:rPr lang="en-US" dirty="0" smtClean="0"/>
              <a:t> </a:t>
            </a:r>
            <a:r>
              <a:rPr lang="en-US" dirty="0" err="1" smtClean="0"/>
              <a:t>acomodare</a:t>
            </a:r>
            <a:endParaRPr lang="en-US" dirty="0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265" y="1600200"/>
            <a:ext cx="686747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543533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Skatepark</a:t>
            </a:r>
            <a:r>
              <a:rPr lang="en-US" dirty="0"/>
              <a:t> / Bowl de Metz</a:t>
            </a:r>
            <a:br>
              <a:rPr lang="en-US" dirty="0"/>
            </a:br>
            <a:endParaRPr lang="en-US" dirty="0"/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008" y="1600200"/>
            <a:ext cx="6499983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076257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detalii</a:t>
            </a:r>
            <a:endParaRPr lang="en-US" dirty="0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5073" y="1600200"/>
            <a:ext cx="635385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63091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76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480" y="1600200"/>
            <a:ext cx="684304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84481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vi-VN" sz="1800" dirty="0"/>
              <a:t>Clădirea este remarcabilă pentru structura sa de acoperiș, una dintre cele mai mari și mai complexe construite până în prezent, care a fost inspirată de un pălăria chineză găsită în Paris de Shigeru Ban</a:t>
            </a:r>
            <a:endParaRPr lang="en-US" sz="1800" dirty="0"/>
          </a:p>
        </p:txBody>
      </p:sp>
      <p:pic>
        <p:nvPicPr>
          <p:cNvPr id="286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67" y="1600200"/>
            <a:ext cx="8193066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644691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Muse</a:t>
            </a:r>
            <a:endParaRPr lang="en-US" dirty="0"/>
          </a:p>
        </p:txBody>
      </p:sp>
      <p:pic>
        <p:nvPicPr>
          <p:cNvPr id="296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379024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448" y="1639341"/>
            <a:ext cx="36770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107787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277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836712"/>
            <a:ext cx="2996721" cy="214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7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73015"/>
            <a:ext cx="3413939" cy="3049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92088"/>
            <a:ext cx="3836195" cy="26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77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550" y="3752458"/>
            <a:ext cx="2859410" cy="2690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94603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37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52736"/>
            <a:ext cx="3600400" cy="5415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12776"/>
            <a:ext cx="3960697" cy="466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101883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481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873" y="1600200"/>
            <a:ext cx="625425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791086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fr-FR" dirty="0" err="1" smtClean="0"/>
              <a:t>Piata</a:t>
            </a:r>
            <a:r>
              <a:rPr lang="fr-FR" dirty="0" smtClean="0"/>
              <a:t> </a:t>
            </a:r>
            <a:r>
              <a:rPr lang="fr-FR" dirty="0" err="1" smtClean="0"/>
              <a:t>Sfantul</a:t>
            </a:r>
            <a:r>
              <a:rPr lang="fr-FR" dirty="0" smtClean="0"/>
              <a:t> Martin </a:t>
            </a:r>
            <a:r>
              <a:rPr lang="fr-FR" dirty="0" err="1" smtClean="0"/>
              <a:t>din</a:t>
            </a:r>
            <a:r>
              <a:rPr lang="fr-FR" dirty="0" smtClean="0"/>
              <a:t>  </a:t>
            </a:r>
            <a:r>
              <a:rPr lang="fr-FR" dirty="0"/>
              <a:t>Metz </a:t>
            </a:r>
            <a:endParaRPr lang="en-US" dirty="0"/>
          </a:p>
        </p:txBody>
      </p:sp>
      <p:pic>
        <p:nvPicPr>
          <p:cNvPr id="358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6752"/>
            <a:ext cx="4104456" cy="5369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951" y="1301338"/>
            <a:ext cx="3051481" cy="5296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671331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-2434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vi-VN" dirty="0"/>
              <a:t/>
            </a:r>
            <a:br>
              <a:rPr lang="vi-VN" dirty="0"/>
            </a:br>
            <a:r>
              <a:rPr lang="vi-VN" sz="3600" dirty="0"/>
              <a:t>"Catedrala </a:t>
            </a:r>
            <a:r>
              <a:rPr lang="vi-VN" sz="3600" dirty="0" smtClean="0"/>
              <a:t>gotic</a:t>
            </a:r>
            <a:r>
              <a:rPr lang="en-US" sz="3600" dirty="0" smtClean="0"/>
              <a:t>a</a:t>
            </a:r>
            <a:r>
              <a:rPr lang="vi-VN" sz="3600" dirty="0" smtClean="0"/>
              <a:t> </a:t>
            </a:r>
            <a:r>
              <a:rPr lang="vi-VN" sz="3600" dirty="0"/>
              <a:t>Saint-Stephen"</a:t>
            </a:r>
            <a:endParaRPr lang="en-US" sz="3600" dirty="0"/>
          </a:p>
        </p:txBody>
      </p:sp>
      <p:pic>
        <p:nvPicPr>
          <p:cNvPr id="368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611" y="1124744"/>
            <a:ext cx="7123797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597891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Ziua</a:t>
            </a:r>
            <a:r>
              <a:rPr lang="en-US" dirty="0" smtClean="0"/>
              <a:t> </a:t>
            </a:r>
            <a:r>
              <a:rPr lang="en-US" dirty="0" smtClean="0"/>
              <a:t>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3800" b="1" dirty="0" err="1" smtClean="0"/>
              <a:t>Cuvânt</a:t>
            </a:r>
            <a:r>
              <a:rPr lang="en-US" sz="3800" b="1" dirty="0" smtClean="0"/>
              <a:t> </a:t>
            </a:r>
            <a:r>
              <a:rPr lang="en-US" sz="3800" b="1" dirty="0" err="1"/>
              <a:t>cheie</a:t>
            </a:r>
            <a:r>
              <a:rPr lang="en-US" sz="3800" b="1" dirty="0"/>
              <a:t>: CONECTARE</a:t>
            </a:r>
          </a:p>
          <a:p>
            <a:r>
              <a:rPr lang="en-US" dirty="0" smtClean="0"/>
              <a:t>S-a  </a:t>
            </a:r>
            <a:r>
              <a:rPr lang="en-US" dirty="0" err="1"/>
              <a:t>asistat</a:t>
            </a:r>
            <a:r>
              <a:rPr lang="en-US" dirty="0"/>
              <a:t> la </a:t>
            </a:r>
            <a:r>
              <a:rPr lang="en-US" dirty="0" err="1"/>
              <a:t>două</a:t>
            </a:r>
            <a:r>
              <a:rPr lang="en-US" dirty="0"/>
              <a:t> ore de curs din </a:t>
            </a:r>
            <a:r>
              <a:rPr lang="en-US" dirty="0" err="1"/>
              <a:t>programa</a:t>
            </a:r>
            <a:r>
              <a:rPr lang="en-US" dirty="0"/>
              <a:t> </a:t>
            </a:r>
            <a:r>
              <a:rPr lang="en-US" dirty="0" err="1"/>
              <a:t>obligatorie</a:t>
            </a:r>
            <a:r>
              <a:rPr lang="en-US" dirty="0"/>
              <a:t> </a:t>
            </a:r>
            <a:r>
              <a:rPr lang="en-US" dirty="0" err="1"/>
              <a:t>și</a:t>
            </a:r>
            <a:r>
              <a:rPr lang="en-US" dirty="0"/>
              <a:t> o </a:t>
            </a:r>
            <a:r>
              <a:rPr lang="en-US" dirty="0" err="1"/>
              <a:t>asistență</a:t>
            </a:r>
            <a:r>
              <a:rPr lang="en-US" dirty="0"/>
              <a:t> la un atelier de </a:t>
            </a:r>
            <a:r>
              <a:rPr lang="en-US" dirty="0" err="1"/>
              <a:t>lucru</a:t>
            </a:r>
            <a:r>
              <a:rPr lang="en-US" dirty="0"/>
              <a:t> ULIS FTV ( troubles des </a:t>
            </a:r>
            <a:r>
              <a:rPr lang="en-US" dirty="0" err="1"/>
              <a:t>fonctions</a:t>
            </a:r>
            <a:r>
              <a:rPr lang="en-US" dirty="0"/>
              <a:t> </a:t>
            </a:r>
            <a:r>
              <a:rPr lang="en-US" dirty="0" err="1"/>
              <a:t>visuels</a:t>
            </a:r>
            <a:r>
              <a:rPr lang="en-US" dirty="0"/>
              <a:t> ). </a:t>
            </a:r>
            <a:r>
              <a:rPr lang="en-US" dirty="0" err="1"/>
              <a:t>În</a:t>
            </a:r>
            <a:r>
              <a:rPr lang="en-US" dirty="0"/>
              <a:t> </a:t>
            </a:r>
            <a:r>
              <a:rPr lang="en-US" dirty="0" err="1"/>
              <a:t>cadrul</a:t>
            </a:r>
            <a:r>
              <a:rPr lang="en-US" dirty="0"/>
              <a:t> </a:t>
            </a:r>
            <a:r>
              <a:rPr lang="en-US" dirty="0" err="1"/>
              <a:t>celor</a:t>
            </a:r>
            <a:r>
              <a:rPr lang="en-US" dirty="0"/>
              <a:t> </a:t>
            </a:r>
            <a:r>
              <a:rPr lang="en-US" dirty="0" err="1"/>
              <a:t>două</a:t>
            </a:r>
            <a:r>
              <a:rPr lang="en-US" dirty="0"/>
              <a:t> ore, </a:t>
            </a:r>
            <a:r>
              <a:rPr lang="en-US" dirty="0" err="1"/>
              <a:t>cea</a:t>
            </a:r>
            <a:r>
              <a:rPr lang="en-US" dirty="0"/>
              <a:t> de </a:t>
            </a:r>
            <a:r>
              <a:rPr lang="en-US" dirty="0" err="1"/>
              <a:t>engleză</a:t>
            </a:r>
            <a:r>
              <a:rPr lang="en-US" dirty="0"/>
              <a:t> </a:t>
            </a:r>
            <a:r>
              <a:rPr lang="en-US" dirty="0" err="1"/>
              <a:t>și</a:t>
            </a:r>
            <a:r>
              <a:rPr lang="en-US" dirty="0"/>
              <a:t> </a:t>
            </a:r>
            <a:r>
              <a:rPr lang="en-US" dirty="0" err="1"/>
              <a:t>cea</a:t>
            </a:r>
            <a:r>
              <a:rPr lang="en-US" dirty="0"/>
              <a:t> de </a:t>
            </a:r>
            <a:r>
              <a:rPr lang="en-US" dirty="0" err="1"/>
              <a:t>stiinte</a:t>
            </a:r>
            <a:r>
              <a:rPr lang="en-US" dirty="0"/>
              <a:t> din </a:t>
            </a:r>
            <a:r>
              <a:rPr lang="en-US" dirty="0" err="1"/>
              <a:t>cadrul</a:t>
            </a:r>
            <a:r>
              <a:rPr lang="en-US" dirty="0"/>
              <a:t> </a:t>
            </a:r>
            <a:r>
              <a:rPr lang="en-US" dirty="0" err="1"/>
              <a:t>curriculumului</a:t>
            </a:r>
            <a:r>
              <a:rPr lang="en-US" dirty="0"/>
              <a:t> central se </a:t>
            </a:r>
            <a:r>
              <a:rPr lang="en-US" dirty="0" err="1"/>
              <a:t>observă</a:t>
            </a:r>
            <a:r>
              <a:rPr lang="en-US" dirty="0"/>
              <a:t> </a:t>
            </a:r>
            <a:r>
              <a:rPr lang="en-US" dirty="0" err="1"/>
              <a:t>faptul</a:t>
            </a:r>
            <a:r>
              <a:rPr lang="en-US" dirty="0"/>
              <a:t> </a:t>
            </a:r>
            <a:r>
              <a:rPr lang="en-US" dirty="0" err="1"/>
              <a:t>că</a:t>
            </a:r>
            <a:r>
              <a:rPr lang="en-US" dirty="0"/>
              <a:t> </a:t>
            </a:r>
            <a:r>
              <a:rPr lang="en-US" dirty="0" err="1"/>
              <a:t>una</a:t>
            </a:r>
            <a:r>
              <a:rPr lang="en-US" dirty="0"/>
              <a:t> din </a:t>
            </a:r>
            <a:r>
              <a:rPr lang="en-US" dirty="0" err="1"/>
              <a:t>cheile</a:t>
            </a:r>
            <a:r>
              <a:rPr lang="en-US" dirty="0"/>
              <a:t> </a:t>
            </a:r>
            <a:r>
              <a:rPr lang="en-US" dirty="0" err="1"/>
              <a:t>incluziunii</a:t>
            </a:r>
            <a:r>
              <a:rPr lang="en-US" dirty="0"/>
              <a:t> </a:t>
            </a:r>
            <a:r>
              <a:rPr lang="en-US" dirty="0" err="1"/>
              <a:t>constă</a:t>
            </a:r>
            <a:r>
              <a:rPr lang="en-US" dirty="0"/>
              <a:t> </a:t>
            </a:r>
            <a:r>
              <a:rPr lang="en-US" dirty="0" err="1"/>
              <a:t>într</a:t>
            </a:r>
            <a:r>
              <a:rPr lang="en-US" dirty="0"/>
              <a:t>-o </a:t>
            </a:r>
            <a:r>
              <a:rPr lang="en-US" dirty="0" err="1"/>
              <a:t>comunicare</a:t>
            </a:r>
            <a:r>
              <a:rPr lang="en-US" dirty="0"/>
              <a:t> </a:t>
            </a:r>
            <a:r>
              <a:rPr lang="en-US" dirty="0" err="1"/>
              <a:t>structurată</a:t>
            </a:r>
            <a:r>
              <a:rPr lang="en-US" dirty="0"/>
              <a:t>, </a:t>
            </a:r>
            <a:r>
              <a:rPr lang="en-US" dirty="0" err="1"/>
              <a:t>repetată</a:t>
            </a:r>
            <a:r>
              <a:rPr lang="en-US" dirty="0"/>
              <a:t> </a:t>
            </a:r>
            <a:r>
              <a:rPr lang="en-US" dirty="0" err="1"/>
              <a:t>și</a:t>
            </a:r>
            <a:r>
              <a:rPr lang="en-US" dirty="0"/>
              <a:t> </a:t>
            </a:r>
            <a:r>
              <a:rPr lang="en-US" dirty="0" err="1"/>
              <a:t>realizată</a:t>
            </a:r>
            <a:r>
              <a:rPr lang="en-US" dirty="0"/>
              <a:t> </a:t>
            </a:r>
            <a:r>
              <a:rPr lang="en-US" dirty="0" err="1"/>
              <a:t>perseverent</a:t>
            </a:r>
            <a:r>
              <a:rPr lang="en-US" dirty="0"/>
              <a:t> </a:t>
            </a:r>
            <a:r>
              <a:rPr lang="en-US" dirty="0" err="1"/>
              <a:t>într</a:t>
            </a:r>
            <a:r>
              <a:rPr lang="en-US" dirty="0"/>
              <a:t>-un </a:t>
            </a:r>
            <a:r>
              <a:rPr lang="en-US" dirty="0" err="1"/>
              <a:t>mediu</a:t>
            </a:r>
            <a:r>
              <a:rPr lang="en-US" dirty="0"/>
              <a:t> </a:t>
            </a:r>
            <a:r>
              <a:rPr lang="en-US" dirty="0" err="1"/>
              <a:t>ce</a:t>
            </a:r>
            <a:r>
              <a:rPr lang="en-US" dirty="0"/>
              <a:t> nu </a:t>
            </a:r>
            <a:r>
              <a:rPr lang="en-US" dirty="0" err="1"/>
              <a:t>pune</a:t>
            </a:r>
            <a:r>
              <a:rPr lang="en-US" dirty="0"/>
              <a:t> </a:t>
            </a:r>
            <a:r>
              <a:rPr lang="en-US" dirty="0" err="1"/>
              <a:t>presiune</a:t>
            </a:r>
            <a:r>
              <a:rPr lang="en-US" dirty="0"/>
              <a:t> </a:t>
            </a:r>
            <a:r>
              <a:rPr lang="en-US" dirty="0" err="1"/>
              <a:t>pe</a:t>
            </a:r>
            <a:r>
              <a:rPr lang="en-US" dirty="0"/>
              <a:t> elev. Un alt element </a:t>
            </a:r>
            <a:r>
              <a:rPr lang="en-US" dirty="0" err="1"/>
              <a:t>cheie</a:t>
            </a:r>
            <a:r>
              <a:rPr lang="en-US" dirty="0"/>
              <a:t> al </a:t>
            </a:r>
            <a:r>
              <a:rPr lang="en-US" dirty="0" err="1"/>
              <a:t>incluziunii</a:t>
            </a:r>
            <a:r>
              <a:rPr lang="en-US" dirty="0"/>
              <a:t> a </a:t>
            </a:r>
            <a:r>
              <a:rPr lang="en-US" dirty="0" err="1"/>
              <a:t>fost</a:t>
            </a:r>
            <a:r>
              <a:rPr lang="en-US" dirty="0"/>
              <a:t> </a:t>
            </a:r>
            <a:r>
              <a:rPr lang="en-US" dirty="0" err="1"/>
              <a:t>foarte</a:t>
            </a:r>
            <a:r>
              <a:rPr lang="en-US" dirty="0"/>
              <a:t> bine </a:t>
            </a:r>
            <a:r>
              <a:rPr lang="en-US" dirty="0" err="1"/>
              <a:t>evidențiat</a:t>
            </a:r>
            <a:r>
              <a:rPr lang="en-US" dirty="0"/>
              <a:t> </a:t>
            </a:r>
            <a:r>
              <a:rPr lang="en-US" dirty="0" err="1"/>
              <a:t>în</a:t>
            </a:r>
            <a:r>
              <a:rPr lang="en-US" dirty="0"/>
              <a:t> </a:t>
            </a:r>
            <a:r>
              <a:rPr lang="en-US" dirty="0" err="1"/>
              <a:t>atelierul</a:t>
            </a:r>
            <a:r>
              <a:rPr lang="en-US" dirty="0"/>
              <a:t> de ULIS </a:t>
            </a:r>
            <a:r>
              <a:rPr lang="en-US" dirty="0" err="1"/>
              <a:t>unde</a:t>
            </a:r>
            <a:r>
              <a:rPr lang="en-US" dirty="0"/>
              <a:t> se </a:t>
            </a:r>
            <a:r>
              <a:rPr lang="en-US" dirty="0" err="1"/>
              <a:t>observă</a:t>
            </a:r>
            <a:r>
              <a:rPr lang="en-US" dirty="0"/>
              <a:t> </a:t>
            </a:r>
            <a:r>
              <a:rPr lang="en-US" dirty="0" err="1"/>
              <a:t>imediat</a:t>
            </a:r>
            <a:r>
              <a:rPr lang="en-US" dirty="0"/>
              <a:t> cum </a:t>
            </a:r>
            <a:r>
              <a:rPr lang="en-US" dirty="0" err="1"/>
              <a:t>suportul</a:t>
            </a:r>
            <a:r>
              <a:rPr lang="en-US" dirty="0"/>
              <a:t> logistic </a:t>
            </a:r>
            <a:r>
              <a:rPr lang="en-US" dirty="0" err="1"/>
              <a:t>este</a:t>
            </a:r>
            <a:r>
              <a:rPr lang="en-US" dirty="0"/>
              <a:t> </a:t>
            </a:r>
            <a:r>
              <a:rPr lang="en-US" dirty="0" err="1"/>
              <a:t>esențial</a:t>
            </a:r>
            <a:r>
              <a:rPr lang="en-US" dirty="0"/>
              <a:t> </a:t>
            </a:r>
            <a:r>
              <a:rPr lang="en-US" dirty="0" err="1"/>
              <a:t>în</a:t>
            </a:r>
            <a:r>
              <a:rPr lang="en-US" dirty="0"/>
              <a:t> </a:t>
            </a:r>
            <a:r>
              <a:rPr lang="en-US" dirty="0" err="1"/>
              <a:t>lucrul</a:t>
            </a:r>
            <a:r>
              <a:rPr lang="en-US" dirty="0"/>
              <a:t> </a:t>
            </a:r>
            <a:r>
              <a:rPr lang="en-US" dirty="0" err="1"/>
              <a:t>adaptat</a:t>
            </a:r>
            <a:r>
              <a:rPr lang="en-US" dirty="0"/>
              <a:t> cu </a:t>
            </a:r>
            <a:r>
              <a:rPr lang="en-US" dirty="0" err="1"/>
              <a:t>elevii</a:t>
            </a:r>
            <a:r>
              <a:rPr lang="en-US" dirty="0"/>
              <a:t> </a:t>
            </a:r>
            <a:r>
              <a:rPr lang="en-US" dirty="0" err="1"/>
              <a:t>ce</a:t>
            </a:r>
            <a:r>
              <a:rPr lang="en-US" dirty="0"/>
              <a:t> </a:t>
            </a:r>
            <a:r>
              <a:rPr lang="en-US" dirty="0" err="1"/>
              <a:t>prezintă</a:t>
            </a:r>
            <a:r>
              <a:rPr lang="en-US" dirty="0"/>
              <a:t> </a:t>
            </a:r>
            <a:r>
              <a:rPr lang="en-US" dirty="0" err="1"/>
              <a:t>deficiențe</a:t>
            </a:r>
            <a:r>
              <a:rPr lang="en-US" dirty="0"/>
              <a:t> </a:t>
            </a:r>
            <a:r>
              <a:rPr lang="en-US" dirty="0" err="1"/>
              <a:t>vizuale</a:t>
            </a:r>
            <a:r>
              <a:rPr lang="en-US" dirty="0"/>
              <a:t>. </a:t>
            </a:r>
          </a:p>
          <a:p>
            <a:r>
              <a:rPr lang="en-US" dirty="0" err="1"/>
              <a:t>Sfârșitul</a:t>
            </a:r>
            <a:r>
              <a:rPr lang="en-US" dirty="0"/>
              <a:t> </a:t>
            </a:r>
            <a:r>
              <a:rPr lang="en-US" dirty="0" err="1"/>
              <a:t>programului</a:t>
            </a:r>
            <a:r>
              <a:rPr lang="en-US" dirty="0"/>
              <a:t> din </a:t>
            </a:r>
            <a:r>
              <a:rPr lang="en-US" dirty="0" err="1"/>
              <a:t>cea</a:t>
            </a:r>
            <a:r>
              <a:rPr lang="en-US" dirty="0"/>
              <a:t> de-a </a:t>
            </a:r>
            <a:r>
              <a:rPr lang="en-US" dirty="0" err="1"/>
              <a:t>doua</a:t>
            </a:r>
            <a:r>
              <a:rPr lang="en-US" dirty="0"/>
              <a:t> </a:t>
            </a:r>
            <a:r>
              <a:rPr lang="en-US" dirty="0" err="1"/>
              <a:t>zi</a:t>
            </a:r>
            <a:r>
              <a:rPr lang="en-US" dirty="0"/>
              <a:t> de job-shadowing s-a </a:t>
            </a:r>
            <a:r>
              <a:rPr lang="en-US" dirty="0" err="1"/>
              <a:t>încheiat</a:t>
            </a:r>
            <a:r>
              <a:rPr lang="en-US" dirty="0"/>
              <a:t> cu un </a:t>
            </a:r>
            <a:r>
              <a:rPr lang="en-US" dirty="0" err="1"/>
              <a:t>tur</a:t>
            </a:r>
            <a:r>
              <a:rPr lang="en-US" dirty="0"/>
              <a:t> la </a:t>
            </a:r>
            <a:r>
              <a:rPr lang="en-US" dirty="0" err="1"/>
              <a:t>obiectivele</a:t>
            </a:r>
            <a:r>
              <a:rPr lang="en-US" dirty="0"/>
              <a:t> </a:t>
            </a:r>
            <a:r>
              <a:rPr lang="en-US" dirty="0" err="1"/>
              <a:t>turistice</a:t>
            </a:r>
            <a:r>
              <a:rPr lang="en-US" dirty="0"/>
              <a:t> </a:t>
            </a:r>
            <a:r>
              <a:rPr lang="en-US" dirty="0" err="1"/>
              <a:t>principale</a:t>
            </a:r>
            <a:r>
              <a:rPr lang="en-US" dirty="0"/>
              <a:t> ale </a:t>
            </a:r>
            <a:r>
              <a:rPr lang="en-US" dirty="0" err="1"/>
              <a:t>orașului</a:t>
            </a:r>
            <a:r>
              <a:rPr lang="en-US" dirty="0"/>
              <a:t>, </a:t>
            </a:r>
            <a:r>
              <a:rPr lang="en-US" dirty="0" err="1"/>
              <a:t>tur</a:t>
            </a:r>
            <a:r>
              <a:rPr lang="en-US" dirty="0"/>
              <a:t> </a:t>
            </a:r>
            <a:r>
              <a:rPr lang="en-US" dirty="0" err="1"/>
              <a:t>organizat</a:t>
            </a:r>
            <a:r>
              <a:rPr lang="en-US" dirty="0"/>
              <a:t> de </a:t>
            </a:r>
            <a:r>
              <a:rPr lang="en-US" dirty="0" err="1"/>
              <a:t>gazde</a:t>
            </a:r>
            <a:r>
              <a:rPr lang="en-US" dirty="0"/>
              <a:t>. </a:t>
            </a:r>
            <a:r>
              <a:rPr lang="en-US" dirty="0" err="1"/>
              <a:t>Obiectivul</a:t>
            </a:r>
            <a:r>
              <a:rPr lang="en-US" dirty="0"/>
              <a:t> </a:t>
            </a:r>
            <a:r>
              <a:rPr lang="en-US" dirty="0" err="1"/>
              <a:t>turistic</a:t>
            </a:r>
            <a:r>
              <a:rPr lang="en-US" dirty="0"/>
              <a:t> central a </a:t>
            </a:r>
            <a:r>
              <a:rPr lang="en-US" dirty="0" err="1"/>
              <a:t>fost</a:t>
            </a:r>
            <a:r>
              <a:rPr lang="en-US" dirty="0"/>
              <a:t> </a:t>
            </a:r>
            <a:r>
              <a:rPr lang="en-US" dirty="0" err="1"/>
              <a:t>Catedrala</a:t>
            </a:r>
            <a:r>
              <a:rPr lang="en-US" dirty="0"/>
              <a:t> Saint Etienne, </a:t>
            </a:r>
            <a:r>
              <a:rPr lang="en-US" dirty="0" err="1"/>
              <a:t>simbolul</a:t>
            </a:r>
            <a:r>
              <a:rPr lang="en-US" dirty="0"/>
              <a:t> </a:t>
            </a:r>
            <a:r>
              <a:rPr lang="en-US" dirty="0" err="1"/>
              <a:t>orașului</a:t>
            </a:r>
            <a:r>
              <a:rPr lang="en-US" dirty="0"/>
              <a:t> Metz, </a:t>
            </a:r>
            <a:r>
              <a:rPr lang="en-US" dirty="0" err="1"/>
              <a:t>dar</a:t>
            </a:r>
            <a:r>
              <a:rPr lang="en-US" dirty="0"/>
              <a:t> </a:t>
            </a:r>
            <a:r>
              <a:rPr lang="en-US" dirty="0" err="1"/>
              <a:t>și</a:t>
            </a:r>
            <a:r>
              <a:rPr lang="en-US" dirty="0"/>
              <a:t> </a:t>
            </a:r>
            <a:r>
              <a:rPr lang="en-US" dirty="0" err="1"/>
              <a:t>Poarta</a:t>
            </a:r>
            <a:r>
              <a:rPr lang="en-US" dirty="0"/>
              <a:t> </a:t>
            </a:r>
            <a:r>
              <a:rPr lang="en-US" dirty="0" err="1"/>
              <a:t>germanilor</a:t>
            </a:r>
            <a:r>
              <a:rPr lang="en-US" dirty="0"/>
              <a:t>. S-a </a:t>
            </a:r>
            <a:r>
              <a:rPr lang="en-US" dirty="0" err="1"/>
              <a:t>realizat</a:t>
            </a:r>
            <a:r>
              <a:rPr lang="en-US" dirty="0"/>
              <a:t> </a:t>
            </a:r>
            <a:r>
              <a:rPr lang="en-US" dirty="0" err="1"/>
              <a:t>astfel</a:t>
            </a:r>
            <a:r>
              <a:rPr lang="en-US" dirty="0"/>
              <a:t> </a:t>
            </a:r>
            <a:r>
              <a:rPr lang="en-US" dirty="0" err="1"/>
              <a:t>și</a:t>
            </a:r>
            <a:r>
              <a:rPr lang="en-US" dirty="0"/>
              <a:t> o </a:t>
            </a:r>
            <a:r>
              <a:rPr lang="en-US" dirty="0" err="1"/>
              <a:t>conectare</a:t>
            </a:r>
            <a:r>
              <a:rPr lang="en-US" dirty="0"/>
              <a:t> la </a:t>
            </a:r>
            <a:r>
              <a:rPr lang="en-US" dirty="0" err="1"/>
              <a:t>valorile</a:t>
            </a:r>
            <a:r>
              <a:rPr lang="en-US" dirty="0"/>
              <a:t> </a:t>
            </a:r>
            <a:r>
              <a:rPr lang="en-US" dirty="0" err="1"/>
              <a:t>culturale</a:t>
            </a:r>
            <a:r>
              <a:rPr lang="en-US" dirty="0"/>
              <a:t> </a:t>
            </a:r>
            <a:r>
              <a:rPr lang="en-US" dirty="0" err="1"/>
              <a:t>și</a:t>
            </a:r>
            <a:r>
              <a:rPr lang="en-US" dirty="0"/>
              <a:t> </a:t>
            </a:r>
            <a:r>
              <a:rPr lang="en-US" dirty="0" err="1"/>
              <a:t>spirituale</a:t>
            </a:r>
            <a:r>
              <a:rPr lang="en-US" dirty="0"/>
              <a:t> locale nu </a:t>
            </a:r>
            <a:r>
              <a:rPr lang="en-US" dirty="0" err="1"/>
              <a:t>doar</a:t>
            </a:r>
            <a:r>
              <a:rPr lang="en-US" dirty="0"/>
              <a:t> la </a:t>
            </a:r>
            <a:r>
              <a:rPr lang="en-US" dirty="0" err="1"/>
              <a:t>cele</a:t>
            </a:r>
            <a:r>
              <a:rPr lang="en-US" dirty="0"/>
              <a:t> </a:t>
            </a:r>
            <a:r>
              <a:rPr lang="en-US" dirty="0" err="1"/>
              <a:t>educaționale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47424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en-US" dirty="0" smtClean="0"/>
              <a:t>8-9 </a:t>
            </a:r>
            <a:r>
              <a:rPr lang="en-US" dirty="0" err="1" smtClean="0"/>
              <a:t>ora</a:t>
            </a:r>
            <a:r>
              <a:rPr lang="en-US" dirty="0" smtClean="0"/>
              <a:t> </a:t>
            </a:r>
            <a:r>
              <a:rPr lang="en-US" dirty="0" err="1" smtClean="0"/>
              <a:t>incluziva</a:t>
            </a:r>
            <a:r>
              <a:rPr lang="en-US" dirty="0" smtClean="0"/>
              <a:t> </a:t>
            </a:r>
            <a:r>
              <a:rPr lang="en-US" dirty="0" err="1" smtClean="0"/>
              <a:t>pentru</a:t>
            </a:r>
            <a:r>
              <a:rPr lang="en-US" dirty="0" smtClean="0"/>
              <a:t> </a:t>
            </a:r>
            <a:r>
              <a:rPr lang="en-US" dirty="0" err="1" smtClean="0"/>
              <a:t>cursul</a:t>
            </a:r>
            <a:r>
              <a:rPr lang="en-US" dirty="0" smtClean="0"/>
              <a:t> de </a:t>
            </a:r>
            <a:r>
              <a:rPr lang="en-US" dirty="0" err="1" smtClean="0"/>
              <a:t>engleza</a:t>
            </a:r>
            <a:r>
              <a:rPr lang="en-US" dirty="0" smtClean="0"/>
              <a:t> (Sophie Colin)</a:t>
            </a:r>
          </a:p>
          <a:p>
            <a:r>
              <a:rPr lang="en-US" dirty="0" smtClean="0"/>
              <a:t>9-10 </a:t>
            </a:r>
            <a:r>
              <a:rPr lang="en-US" dirty="0" err="1" smtClean="0"/>
              <a:t>ora</a:t>
            </a:r>
            <a:r>
              <a:rPr lang="en-US" dirty="0" smtClean="0"/>
              <a:t> de </a:t>
            </a:r>
            <a:r>
              <a:rPr lang="en-US" dirty="0" err="1" smtClean="0"/>
              <a:t>stiinte</a:t>
            </a:r>
            <a:r>
              <a:rPr lang="en-US" dirty="0" smtClean="0"/>
              <a:t> (</a:t>
            </a:r>
            <a:r>
              <a:rPr lang="en-US" dirty="0" err="1" smtClean="0"/>
              <a:t>geografie</a:t>
            </a:r>
            <a:r>
              <a:rPr lang="en-US" dirty="0" smtClean="0"/>
              <a:t> </a:t>
            </a:r>
            <a:r>
              <a:rPr lang="en-US" dirty="0" err="1" smtClean="0"/>
              <a:t>si</a:t>
            </a:r>
            <a:r>
              <a:rPr lang="en-US" dirty="0" smtClean="0"/>
              <a:t> </a:t>
            </a:r>
            <a:r>
              <a:rPr lang="en-US" dirty="0" err="1" smtClean="0"/>
              <a:t>biologie</a:t>
            </a:r>
            <a:r>
              <a:rPr lang="en-US" dirty="0" smtClean="0"/>
              <a:t>)</a:t>
            </a:r>
          </a:p>
          <a:p>
            <a:r>
              <a:rPr lang="en-US" dirty="0" smtClean="0"/>
              <a:t>10 -12 </a:t>
            </a:r>
            <a:r>
              <a:rPr lang="en-US" dirty="0" err="1" smtClean="0"/>
              <a:t>ora</a:t>
            </a:r>
            <a:r>
              <a:rPr lang="en-US" dirty="0" smtClean="0"/>
              <a:t> de ULIS TFV (</a:t>
            </a:r>
            <a:r>
              <a:rPr lang="en-US" dirty="0" err="1" smtClean="0"/>
              <a:t>disfunctii</a:t>
            </a:r>
            <a:r>
              <a:rPr lang="en-US" dirty="0" smtClean="0"/>
              <a:t> </a:t>
            </a:r>
            <a:r>
              <a:rPr lang="en-US" dirty="0" err="1" smtClean="0"/>
              <a:t>vizuels</a:t>
            </a:r>
            <a:r>
              <a:rPr lang="en-US" dirty="0" smtClean="0"/>
              <a:t>)</a:t>
            </a:r>
          </a:p>
          <a:p>
            <a:r>
              <a:rPr lang="en-US" dirty="0" smtClean="0"/>
              <a:t>12 </a:t>
            </a:r>
            <a:r>
              <a:rPr lang="en-US" dirty="0" err="1" smtClean="0"/>
              <a:t>pauza</a:t>
            </a:r>
            <a:r>
              <a:rPr lang="en-US" dirty="0" smtClean="0"/>
              <a:t> </a:t>
            </a:r>
            <a:r>
              <a:rPr lang="en-US" dirty="0" err="1" smtClean="0"/>
              <a:t>masa</a:t>
            </a:r>
            <a:endParaRPr lang="en-US" dirty="0" smtClean="0"/>
          </a:p>
          <a:p>
            <a:r>
              <a:rPr lang="en-US" dirty="0" smtClean="0"/>
              <a:t>13:30 – </a:t>
            </a:r>
            <a:r>
              <a:rPr lang="en-US" dirty="0" err="1" smtClean="0"/>
              <a:t>activitate</a:t>
            </a:r>
            <a:r>
              <a:rPr lang="en-US" dirty="0" smtClean="0"/>
              <a:t> </a:t>
            </a:r>
            <a:r>
              <a:rPr lang="en-US" dirty="0" err="1" smtClean="0"/>
              <a:t>outdor</a:t>
            </a:r>
            <a:r>
              <a:rPr lang="en-US" dirty="0" smtClean="0"/>
              <a:t> – QR codes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151951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Ora</a:t>
            </a:r>
            <a:r>
              <a:rPr lang="en-US" dirty="0" smtClean="0"/>
              <a:t> </a:t>
            </a:r>
            <a:r>
              <a:rPr lang="en-US" dirty="0" err="1" smtClean="0"/>
              <a:t>engleza</a:t>
            </a:r>
            <a:endParaRPr lang="en-US" dirty="0"/>
          </a:p>
        </p:txBody>
      </p:sp>
      <p:pic>
        <p:nvPicPr>
          <p:cNvPr id="5" name="Picture 2" descr="F:\Download\erasmus corina\zi le\2\428626120_846638250599476_4427768085717004223_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7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65935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4338" name="Picture 2" descr="F:\Download\erasmus corina\zi le\2\428628875_846638210599480_204417961458427510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6216"/>
            <a:ext cx="8086816" cy="6065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89973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Ora</a:t>
            </a:r>
            <a:r>
              <a:rPr lang="en-US" dirty="0" smtClean="0"/>
              <a:t> de </a:t>
            </a:r>
            <a:r>
              <a:rPr lang="en-US" dirty="0" err="1" smtClean="0"/>
              <a:t>stiinte</a:t>
            </a:r>
            <a:endParaRPr lang="en-US" dirty="0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373" y="1600200"/>
            <a:ext cx="679725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602637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40768"/>
            <a:ext cx="6850256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744406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89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48" y="621882"/>
            <a:ext cx="8533716" cy="5504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497659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71575" y="-687388"/>
            <a:ext cx="11488738" cy="824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739515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6386" name="Picture 2" descr="F:\Download\erasmus corina\zi le\2\428617440_846637877266180_9214792823887236061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70"/>
            <a:ext cx="6624736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646761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724942"/>
          </a:xfrm>
        </p:spPr>
        <p:txBody>
          <a:bodyPr>
            <a:normAutofit fontScale="90000"/>
          </a:bodyPr>
          <a:lstStyle/>
          <a:p>
            <a:r>
              <a:rPr lang="vi-VN" dirty="0"/>
              <a:t/>
            </a:r>
            <a:br>
              <a:rPr lang="vi-VN" dirty="0"/>
            </a:br>
            <a:r>
              <a:rPr lang="vi-VN" sz="3600" dirty="0"/>
              <a:t>"Poarta Germană (Metz)"</a:t>
            </a:r>
            <a:endParaRPr lang="en-US" sz="3600" dirty="0"/>
          </a:p>
        </p:txBody>
      </p:sp>
      <p:pic>
        <p:nvPicPr>
          <p:cNvPr id="409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68760"/>
            <a:ext cx="6325083" cy="4979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714123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994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88840"/>
            <a:ext cx="4471273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6347048" cy="4637112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955" y="507106"/>
            <a:ext cx="5248157" cy="4938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686976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19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8690"/>
            <a:ext cx="3937763" cy="5982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052736"/>
            <a:ext cx="3473413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927823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30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46973"/>
            <a:ext cx="3967019" cy="5923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0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5221"/>
            <a:ext cx="3818078" cy="6136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507457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 dirty="0"/>
              <a:t>"Catedrala gotic</a:t>
            </a:r>
            <a:r>
              <a:rPr lang="en-US" dirty="0"/>
              <a:t>a</a:t>
            </a:r>
            <a:r>
              <a:rPr lang="vi-VN" dirty="0"/>
              <a:t> Saint-Stephen"</a:t>
            </a:r>
            <a:endParaRPr lang="en-US" dirty="0"/>
          </a:p>
        </p:txBody>
      </p:sp>
      <p:pic>
        <p:nvPicPr>
          <p:cNvPr id="5" name="Picture 2" descr="F:\Download\erasmus corina\zi le\2\428643763_846637737266194_1505724857711442765_n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707444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0690"/>
            <a:ext cx="5976664" cy="6520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171379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40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72419"/>
            <a:ext cx="3272502" cy="5492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03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0648"/>
            <a:ext cx="3474316" cy="631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181244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4040090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08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22628"/>
            <a:ext cx="4248472" cy="6220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380236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4578" name="Picture 2" descr="F:\Download\erasmus corina\zi le\2\428621690_846637797266188_1917838926013531908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764704"/>
            <a:ext cx="3960440" cy="5280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0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5789"/>
            <a:ext cx="3923535" cy="573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695850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fr-FR" sz="3200" dirty="0" err="1" smtClean="0"/>
              <a:t>Primaria</a:t>
            </a:r>
            <a:r>
              <a:rPr lang="fr-FR" sz="3200" dirty="0" smtClean="0"/>
              <a:t> </a:t>
            </a:r>
            <a:r>
              <a:rPr lang="fr-FR" sz="3200" dirty="0" err="1" smtClean="0"/>
              <a:t>din</a:t>
            </a:r>
            <a:r>
              <a:rPr lang="fr-FR" sz="3200" dirty="0" smtClean="0"/>
              <a:t> </a:t>
            </a:r>
            <a:r>
              <a:rPr lang="fr-FR" sz="3200" dirty="0"/>
              <a:t>Place </a:t>
            </a:r>
            <a:r>
              <a:rPr lang="fr-FR" sz="3200" dirty="0" smtClean="0"/>
              <a:t>d'Armes </a:t>
            </a:r>
            <a:r>
              <a:rPr lang="en-US" sz="3200" dirty="0"/>
              <a:t/>
            </a:r>
            <a:br>
              <a:rPr lang="en-US" sz="3200" dirty="0"/>
            </a:br>
            <a:r>
              <a:rPr lang="en-US" sz="3200" dirty="0"/>
              <a:t>"</a:t>
            </a:r>
            <a:r>
              <a:rPr lang="en-US" sz="3200" dirty="0" err="1"/>
              <a:t>Piața</a:t>
            </a:r>
            <a:r>
              <a:rPr lang="en-US" sz="3200" dirty="0"/>
              <a:t> de </a:t>
            </a:r>
            <a:r>
              <a:rPr lang="en-US" sz="3200" dirty="0" err="1"/>
              <a:t>Arme</a:t>
            </a:r>
            <a:r>
              <a:rPr lang="en-US" sz="3200" dirty="0"/>
              <a:t> (Metz)"</a:t>
            </a:r>
          </a:p>
        </p:txBody>
      </p:sp>
      <p:pic>
        <p:nvPicPr>
          <p:cNvPr id="4813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268760"/>
            <a:ext cx="7766960" cy="5195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329803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1513" y="-66675"/>
            <a:ext cx="10488613" cy="6992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744896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862330"/>
            <a:ext cx="3744416" cy="5302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17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49" y="188640"/>
            <a:ext cx="4495367" cy="640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064" y="196305"/>
            <a:ext cx="2911191" cy="777602"/>
          </a:xfrm>
        </p:spPr>
        <p:txBody>
          <a:bodyPr>
            <a:normAutofit/>
          </a:bodyPr>
          <a:lstStyle/>
          <a:p>
            <a:r>
              <a:rPr lang="en-US" sz="2000" b="1" dirty="0" err="1" smtClean="0"/>
              <a:t>MonkeyBird</a:t>
            </a:r>
            <a:r>
              <a:rPr lang="en-US" sz="2000" b="1" dirty="0" smtClean="0"/>
              <a:t> : </a:t>
            </a:r>
            <a:r>
              <a:rPr lang="en-US" sz="2000" b="1" dirty="0" err="1" smtClean="0"/>
              <a:t>Prevestirea</a:t>
            </a:r>
            <a:endParaRPr lang="en-US" sz="2000" b="1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5364088" y="6080398"/>
            <a:ext cx="2911191" cy="7776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2000" b="1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5508104" y="6021288"/>
            <a:ext cx="2911191" cy="7776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 err="1" smtClean="0"/>
              <a:t>Dragonul</a:t>
            </a:r>
            <a:r>
              <a:rPr lang="en-US" sz="2000" b="1" dirty="0" smtClean="0"/>
              <a:t> – </a:t>
            </a:r>
            <a:r>
              <a:rPr lang="en-US" sz="2000" b="1" dirty="0" err="1" smtClean="0"/>
              <a:t>Graoully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14163829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Ziua</a:t>
            </a:r>
            <a:r>
              <a:rPr lang="en-US" dirty="0" smtClean="0"/>
              <a:t> </a:t>
            </a:r>
            <a:r>
              <a:rPr lang="en-US" dirty="0" smtClean="0"/>
              <a:t>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sz="5100" b="1" dirty="0" err="1" smtClean="0"/>
              <a:t>Cuvânt</a:t>
            </a:r>
            <a:r>
              <a:rPr lang="en-US" sz="5100" b="1" dirty="0" smtClean="0"/>
              <a:t> </a:t>
            </a:r>
            <a:r>
              <a:rPr lang="en-US" sz="5100" b="1" dirty="0" err="1"/>
              <a:t>cheie</a:t>
            </a:r>
            <a:r>
              <a:rPr lang="en-US" sz="5100" b="1" dirty="0"/>
              <a:t>: ECHIPĂ</a:t>
            </a:r>
          </a:p>
          <a:p>
            <a:r>
              <a:rPr lang="en-US" sz="3800" dirty="0"/>
              <a:t>A </a:t>
            </a:r>
            <a:r>
              <a:rPr lang="en-US" sz="3800" dirty="0" err="1"/>
              <a:t>treia</a:t>
            </a:r>
            <a:r>
              <a:rPr lang="en-US" sz="3800" dirty="0"/>
              <a:t> </a:t>
            </a:r>
            <a:r>
              <a:rPr lang="en-US" sz="3800" dirty="0" err="1"/>
              <a:t>zi</a:t>
            </a:r>
            <a:r>
              <a:rPr lang="en-US" sz="3800" dirty="0"/>
              <a:t> din </a:t>
            </a:r>
            <a:r>
              <a:rPr lang="en-US" sz="3800" dirty="0" err="1"/>
              <a:t>cadrul</a:t>
            </a:r>
            <a:r>
              <a:rPr lang="en-US" sz="3800" dirty="0"/>
              <a:t> </a:t>
            </a:r>
            <a:r>
              <a:rPr lang="en-US" sz="3800" dirty="0" err="1"/>
              <a:t>mobilității</a:t>
            </a:r>
            <a:r>
              <a:rPr lang="en-US" sz="3800" dirty="0"/>
              <a:t> a </a:t>
            </a:r>
            <a:r>
              <a:rPr lang="en-US" sz="3800" dirty="0" err="1"/>
              <a:t>continuat</a:t>
            </a:r>
            <a:r>
              <a:rPr lang="en-US" sz="3800" dirty="0"/>
              <a:t> cu </a:t>
            </a:r>
            <a:r>
              <a:rPr lang="en-US" sz="3800" dirty="0" err="1"/>
              <a:t>activități</a:t>
            </a:r>
            <a:r>
              <a:rPr lang="en-US" sz="3800" dirty="0"/>
              <a:t> </a:t>
            </a:r>
            <a:r>
              <a:rPr lang="en-US" sz="3800" dirty="0" err="1"/>
              <a:t>desfășurate</a:t>
            </a:r>
            <a:r>
              <a:rPr lang="en-US" sz="3800" dirty="0"/>
              <a:t> </a:t>
            </a:r>
            <a:r>
              <a:rPr lang="en-US" sz="3800" dirty="0" err="1"/>
              <a:t>atât</a:t>
            </a:r>
            <a:r>
              <a:rPr lang="en-US" sz="3800" dirty="0"/>
              <a:t> </a:t>
            </a:r>
            <a:r>
              <a:rPr lang="en-US" sz="3800" dirty="0" err="1"/>
              <a:t>în</a:t>
            </a:r>
            <a:r>
              <a:rPr lang="en-US" sz="3800" dirty="0"/>
              <a:t> </a:t>
            </a:r>
            <a:r>
              <a:rPr lang="en-US" sz="3800" dirty="0" err="1"/>
              <a:t>școală</a:t>
            </a:r>
            <a:r>
              <a:rPr lang="en-US" sz="3800" dirty="0"/>
              <a:t>, </a:t>
            </a:r>
            <a:r>
              <a:rPr lang="en-US" sz="3800" dirty="0" err="1"/>
              <a:t>cât</a:t>
            </a:r>
            <a:r>
              <a:rPr lang="en-US" sz="3800" dirty="0"/>
              <a:t> </a:t>
            </a:r>
            <a:r>
              <a:rPr lang="en-US" sz="3800" dirty="0" err="1"/>
              <a:t>și</a:t>
            </a:r>
            <a:r>
              <a:rPr lang="en-US" sz="3800" dirty="0"/>
              <a:t> outdoor, la </a:t>
            </a:r>
            <a:r>
              <a:rPr lang="en-US" sz="3800" dirty="0" err="1"/>
              <a:t>Muzeul</a:t>
            </a:r>
            <a:r>
              <a:rPr lang="en-US" sz="3800" dirty="0"/>
              <a:t> de </a:t>
            </a:r>
            <a:r>
              <a:rPr lang="en-US" sz="3800" dirty="0" err="1"/>
              <a:t>istorie</a:t>
            </a:r>
            <a:r>
              <a:rPr lang="en-US" sz="3800" dirty="0"/>
              <a:t> din Metz. </a:t>
            </a:r>
            <a:r>
              <a:rPr lang="en-US" sz="3800" dirty="0" err="1"/>
              <a:t>Ziua</a:t>
            </a:r>
            <a:r>
              <a:rPr lang="en-US" sz="3800" dirty="0"/>
              <a:t> de </a:t>
            </a:r>
            <a:r>
              <a:rPr lang="en-US" sz="3800" dirty="0" err="1"/>
              <a:t>azi</a:t>
            </a:r>
            <a:r>
              <a:rPr lang="en-US" sz="3800" dirty="0"/>
              <a:t> a </a:t>
            </a:r>
            <a:r>
              <a:rPr lang="en-US" sz="3800" dirty="0" err="1"/>
              <a:t>fost</a:t>
            </a:r>
            <a:r>
              <a:rPr lang="en-US" sz="3800" dirty="0"/>
              <a:t> </a:t>
            </a:r>
            <a:r>
              <a:rPr lang="en-US" sz="3800" dirty="0" err="1"/>
              <a:t>specială</a:t>
            </a:r>
            <a:r>
              <a:rPr lang="en-US" sz="3800" dirty="0"/>
              <a:t> </a:t>
            </a:r>
            <a:r>
              <a:rPr lang="en-US" sz="3800" dirty="0" err="1"/>
              <a:t>deoarece</a:t>
            </a:r>
            <a:r>
              <a:rPr lang="en-US" sz="3800" dirty="0"/>
              <a:t> ne-am </a:t>
            </a:r>
            <a:r>
              <a:rPr lang="en-US" sz="3800" dirty="0" err="1"/>
              <a:t>alăturat</a:t>
            </a:r>
            <a:r>
              <a:rPr lang="en-US" sz="3800" dirty="0"/>
              <a:t> </a:t>
            </a:r>
            <a:r>
              <a:rPr lang="en-US" sz="3800" dirty="0" err="1"/>
              <a:t>unui</a:t>
            </a:r>
            <a:r>
              <a:rPr lang="en-US" sz="3800" dirty="0"/>
              <a:t> alt </a:t>
            </a:r>
            <a:r>
              <a:rPr lang="en-US" sz="3800" dirty="0" err="1"/>
              <a:t>grup</a:t>
            </a:r>
            <a:r>
              <a:rPr lang="en-US" sz="3800" dirty="0"/>
              <a:t> de </a:t>
            </a:r>
            <a:r>
              <a:rPr lang="en-US" sz="3800" dirty="0" err="1"/>
              <a:t>profesori</a:t>
            </a:r>
            <a:r>
              <a:rPr lang="en-US" sz="3800" dirty="0"/>
              <a:t> </a:t>
            </a:r>
            <a:r>
              <a:rPr lang="en-US" sz="3800" dirty="0" err="1"/>
              <a:t>și</a:t>
            </a:r>
            <a:r>
              <a:rPr lang="en-US" sz="3800" dirty="0"/>
              <a:t> </a:t>
            </a:r>
            <a:r>
              <a:rPr lang="en-US" sz="3800" dirty="0" err="1"/>
              <a:t>elevi</a:t>
            </a:r>
            <a:r>
              <a:rPr lang="en-US" sz="3800" dirty="0"/>
              <a:t> </a:t>
            </a:r>
            <a:r>
              <a:rPr lang="en-US" sz="3800" dirty="0" err="1"/>
              <a:t>veniți</a:t>
            </a:r>
            <a:r>
              <a:rPr lang="en-US" sz="3800" dirty="0"/>
              <a:t> din </a:t>
            </a:r>
            <a:r>
              <a:rPr lang="en-US" sz="3800" dirty="0" err="1"/>
              <a:t>România</a:t>
            </a:r>
            <a:r>
              <a:rPr lang="en-US" sz="3800" dirty="0"/>
              <a:t> </a:t>
            </a:r>
            <a:r>
              <a:rPr lang="en-US" sz="3800" dirty="0" err="1"/>
              <a:t>într</a:t>
            </a:r>
            <a:r>
              <a:rPr lang="en-US" sz="3800" dirty="0"/>
              <a:t>-un alt </a:t>
            </a:r>
            <a:r>
              <a:rPr lang="en-US" sz="3800" dirty="0" err="1"/>
              <a:t>proiect</a:t>
            </a:r>
            <a:r>
              <a:rPr lang="en-US" sz="3800" dirty="0"/>
              <a:t> Erasmus+. </a:t>
            </a:r>
            <a:r>
              <a:rPr lang="en-US" sz="3800" dirty="0" err="1"/>
              <a:t>Împreună</a:t>
            </a:r>
            <a:r>
              <a:rPr lang="en-US" sz="3800" dirty="0"/>
              <a:t> cu </a:t>
            </a:r>
            <a:r>
              <a:rPr lang="en-US" sz="3800" dirty="0" err="1"/>
              <a:t>gazdele</a:t>
            </a:r>
            <a:r>
              <a:rPr lang="en-US" sz="3800" dirty="0"/>
              <a:t> </a:t>
            </a:r>
            <a:r>
              <a:rPr lang="en-US" sz="3800" dirty="0" err="1"/>
              <a:t>noastre</a:t>
            </a:r>
            <a:r>
              <a:rPr lang="en-US" sz="3800" dirty="0"/>
              <a:t> am format o mare </a:t>
            </a:r>
            <a:r>
              <a:rPr lang="en-US" sz="3800" dirty="0" err="1"/>
              <a:t>echipă</a:t>
            </a:r>
            <a:r>
              <a:rPr lang="en-US" sz="3800" dirty="0"/>
              <a:t> </a:t>
            </a:r>
            <a:r>
              <a:rPr lang="en-US" sz="3800" dirty="0" err="1"/>
              <a:t>în</a:t>
            </a:r>
            <a:r>
              <a:rPr lang="en-US" sz="3800" dirty="0"/>
              <a:t> care am </a:t>
            </a:r>
            <a:r>
              <a:rPr lang="en-US" sz="3800" dirty="0" err="1"/>
              <a:t>împărtășit</a:t>
            </a:r>
            <a:r>
              <a:rPr lang="en-US" sz="3800" dirty="0"/>
              <a:t> </a:t>
            </a:r>
            <a:r>
              <a:rPr lang="en-US" sz="3800" dirty="0" err="1"/>
              <a:t>gânduri</a:t>
            </a:r>
            <a:r>
              <a:rPr lang="en-US" sz="3800" dirty="0"/>
              <a:t> </a:t>
            </a:r>
            <a:r>
              <a:rPr lang="en-US" sz="3800" dirty="0" err="1"/>
              <a:t>și</a:t>
            </a:r>
            <a:r>
              <a:rPr lang="en-US" sz="3800" dirty="0"/>
              <a:t> </a:t>
            </a:r>
            <a:r>
              <a:rPr lang="en-US" sz="3800" dirty="0" err="1"/>
              <a:t>proiecte</a:t>
            </a:r>
            <a:r>
              <a:rPr lang="en-US" sz="3800" dirty="0"/>
              <a:t>, </a:t>
            </a:r>
            <a:r>
              <a:rPr lang="en-US" sz="3800" dirty="0" err="1"/>
              <a:t>temeri</a:t>
            </a:r>
            <a:r>
              <a:rPr lang="en-US" sz="3800" dirty="0"/>
              <a:t> </a:t>
            </a:r>
            <a:r>
              <a:rPr lang="en-US" sz="3800" dirty="0" err="1"/>
              <a:t>și</a:t>
            </a:r>
            <a:r>
              <a:rPr lang="en-US" sz="3800" dirty="0"/>
              <a:t> </a:t>
            </a:r>
            <a:r>
              <a:rPr lang="en-US" sz="3800" dirty="0" err="1"/>
              <a:t>satisfacții</a:t>
            </a:r>
            <a:r>
              <a:rPr lang="en-US" sz="3800" dirty="0"/>
              <a:t> </a:t>
            </a:r>
            <a:r>
              <a:rPr lang="en-US" sz="3800" dirty="0" err="1"/>
              <a:t>profesionale</a:t>
            </a:r>
            <a:r>
              <a:rPr lang="en-US" sz="3800" dirty="0"/>
              <a:t>.</a:t>
            </a:r>
          </a:p>
          <a:p>
            <a:r>
              <a:rPr lang="en-US" sz="3800" dirty="0" err="1"/>
              <a:t>Ziua</a:t>
            </a:r>
            <a:r>
              <a:rPr lang="en-US" sz="3800" dirty="0"/>
              <a:t> a </a:t>
            </a:r>
            <a:r>
              <a:rPr lang="en-US" sz="3800" dirty="0" err="1"/>
              <a:t>început</a:t>
            </a:r>
            <a:r>
              <a:rPr lang="en-US" sz="3800" dirty="0"/>
              <a:t> cu </a:t>
            </a:r>
            <a:r>
              <a:rPr lang="en-US" sz="3800" dirty="0" err="1"/>
              <a:t>observarea</a:t>
            </a:r>
            <a:r>
              <a:rPr lang="en-US" sz="3800" dirty="0"/>
              <a:t> </a:t>
            </a:r>
            <a:r>
              <a:rPr lang="en-US" sz="3800" dirty="0" err="1"/>
              <a:t>unei</a:t>
            </a:r>
            <a:r>
              <a:rPr lang="en-US" sz="3800" dirty="0"/>
              <a:t> ore de </a:t>
            </a:r>
            <a:r>
              <a:rPr lang="en-US" sz="3800" dirty="0" err="1"/>
              <a:t>literatură</a:t>
            </a:r>
            <a:r>
              <a:rPr lang="en-US" sz="3800" dirty="0"/>
              <a:t> </a:t>
            </a:r>
            <a:r>
              <a:rPr lang="en-US" sz="3800" dirty="0" err="1"/>
              <a:t>franceză</a:t>
            </a:r>
            <a:r>
              <a:rPr lang="en-US" sz="3800" dirty="0"/>
              <a:t> </a:t>
            </a:r>
            <a:r>
              <a:rPr lang="en-US" sz="3800" dirty="0" err="1"/>
              <a:t>în</a:t>
            </a:r>
            <a:r>
              <a:rPr lang="en-US" sz="3800" dirty="0"/>
              <a:t> </a:t>
            </a:r>
            <a:r>
              <a:rPr lang="en-US" sz="3800" dirty="0" err="1"/>
              <a:t>cadrul</a:t>
            </a:r>
            <a:r>
              <a:rPr lang="en-US" sz="3800" dirty="0"/>
              <a:t> </a:t>
            </a:r>
            <a:r>
              <a:rPr lang="en-US" sz="3800" dirty="0" err="1"/>
              <a:t>căreia</a:t>
            </a:r>
            <a:r>
              <a:rPr lang="en-US" sz="3800" dirty="0"/>
              <a:t> am </a:t>
            </a:r>
            <a:r>
              <a:rPr lang="en-US" sz="3800" dirty="0" err="1"/>
              <a:t>asistat</a:t>
            </a:r>
            <a:r>
              <a:rPr lang="en-US" sz="3800" dirty="0"/>
              <a:t> </a:t>
            </a:r>
            <a:r>
              <a:rPr lang="en-US" sz="3800" dirty="0" err="1"/>
              <a:t>în</a:t>
            </a:r>
            <a:r>
              <a:rPr lang="en-US" sz="3800" dirty="0"/>
              <a:t> mod special la </a:t>
            </a:r>
            <a:r>
              <a:rPr lang="en-US" sz="3800" dirty="0" err="1"/>
              <a:t>atitudini</a:t>
            </a:r>
            <a:r>
              <a:rPr lang="en-US" sz="3800" dirty="0"/>
              <a:t> </a:t>
            </a:r>
            <a:r>
              <a:rPr lang="en-US" sz="3800" dirty="0" err="1"/>
              <a:t>colegiale</a:t>
            </a:r>
            <a:r>
              <a:rPr lang="en-US" sz="3800" dirty="0"/>
              <a:t> </a:t>
            </a:r>
            <a:r>
              <a:rPr lang="en-US" sz="3800" dirty="0" err="1"/>
              <a:t>pozitive</a:t>
            </a:r>
            <a:r>
              <a:rPr lang="en-US" sz="3800" dirty="0"/>
              <a:t> din </a:t>
            </a:r>
            <a:r>
              <a:rPr lang="en-US" sz="3800" dirty="0" err="1"/>
              <a:t>partea</a:t>
            </a:r>
            <a:r>
              <a:rPr lang="en-US" sz="3800" dirty="0"/>
              <a:t> </a:t>
            </a:r>
            <a:r>
              <a:rPr lang="en-US" sz="3800" dirty="0" err="1"/>
              <a:t>elevilor</a:t>
            </a:r>
            <a:r>
              <a:rPr lang="en-US" sz="3800" dirty="0"/>
              <a:t> </a:t>
            </a:r>
            <a:r>
              <a:rPr lang="en-US" sz="3800" dirty="0" err="1"/>
              <a:t>și</a:t>
            </a:r>
            <a:r>
              <a:rPr lang="en-US" sz="3800" dirty="0"/>
              <a:t> </a:t>
            </a:r>
            <a:r>
              <a:rPr lang="en-US" sz="3800" dirty="0" err="1"/>
              <a:t>profesorului</a:t>
            </a:r>
            <a:r>
              <a:rPr lang="en-US" sz="3800" dirty="0"/>
              <a:t>. </a:t>
            </a:r>
            <a:r>
              <a:rPr lang="en-US" sz="3800" dirty="0" err="1"/>
              <a:t>Observând</a:t>
            </a:r>
            <a:r>
              <a:rPr lang="en-US" sz="3800" dirty="0"/>
              <a:t> cum </a:t>
            </a:r>
            <a:r>
              <a:rPr lang="en-US" sz="3800" dirty="0" err="1"/>
              <a:t>coordonarea</a:t>
            </a:r>
            <a:r>
              <a:rPr lang="en-US" sz="3800" dirty="0"/>
              <a:t> </a:t>
            </a:r>
            <a:r>
              <a:rPr lang="en-US" sz="3800" dirty="0" err="1"/>
              <a:t>profesorului</a:t>
            </a:r>
            <a:r>
              <a:rPr lang="en-US" sz="3800" dirty="0"/>
              <a:t> </a:t>
            </a:r>
            <a:r>
              <a:rPr lang="en-US" sz="3800" dirty="0" err="1"/>
              <a:t>este</a:t>
            </a:r>
            <a:r>
              <a:rPr lang="en-US" sz="3800" dirty="0"/>
              <a:t> </a:t>
            </a:r>
            <a:r>
              <a:rPr lang="en-US" sz="3800" dirty="0" err="1"/>
              <a:t>susținută</a:t>
            </a:r>
            <a:r>
              <a:rPr lang="en-US" sz="3800" dirty="0"/>
              <a:t> </a:t>
            </a:r>
            <a:r>
              <a:rPr lang="en-US" sz="3800" dirty="0" err="1"/>
              <a:t>și</a:t>
            </a:r>
            <a:r>
              <a:rPr lang="en-US" sz="3800" dirty="0"/>
              <a:t> de </a:t>
            </a:r>
            <a:r>
              <a:rPr lang="en-US" sz="3800" dirty="0" err="1"/>
              <a:t>către</a:t>
            </a:r>
            <a:r>
              <a:rPr lang="en-US" sz="3800" dirty="0"/>
              <a:t> </a:t>
            </a:r>
            <a:r>
              <a:rPr lang="en-US" sz="3800" dirty="0" err="1"/>
              <a:t>elevi</a:t>
            </a:r>
            <a:r>
              <a:rPr lang="en-US" sz="3800" dirty="0"/>
              <a:t> </a:t>
            </a:r>
            <a:r>
              <a:rPr lang="en-US" sz="3800" dirty="0" err="1"/>
              <a:t>prin</a:t>
            </a:r>
            <a:r>
              <a:rPr lang="en-US" sz="3800" dirty="0"/>
              <a:t> </a:t>
            </a:r>
            <a:r>
              <a:rPr lang="en-US" sz="3800" dirty="0" err="1"/>
              <a:t>atitudini</a:t>
            </a:r>
            <a:r>
              <a:rPr lang="en-US" sz="3800" dirty="0"/>
              <a:t> </a:t>
            </a:r>
            <a:r>
              <a:rPr lang="en-US" sz="3800" dirty="0" err="1"/>
              <a:t>pozitive</a:t>
            </a:r>
            <a:r>
              <a:rPr lang="en-US" sz="3800" dirty="0"/>
              <a:t> </a:t>
            </a:r>
            <a:r>
              <a:rPr lang="en-US" sz="3800" dirty="0" err="1"/>
              <a:t>față</a:t>
            </a:r>
            <a:r>
              <a:rPr lang="en-US" sz="3800" dirty="0"/>
              <a:t> de </a:t>
            </a:r>
            <a:r>
              <a:rPr lang="en-US" sz="3800" dirty="0" err="1"/>
              <a:t>colegii</a:t>
            </a:r>
            <a:r>
              <a:rPr lang="en-US" sz="3800" dirty="0"/>
              <a:t> </a:t>
            </a:r>
            <a:r>
              <a:rPr lang="en-US" sz="3800" dirty="0" err="1"/>
              <a:t>ce</a:t>
            </a:r>
            <a:r>
              <a:rPr lang="en-US" sz="3800" dirty="0"/>
              <a:t> </a:t>
            </a:r>
            <a:r>
              <a:rPr lang="en-US" sz="3800" dirty="0" err="1"/>
              <a:t>întâmpină</a:t>
            </a:r>
            <a:r>
              <a:rPr lang="en-US" sz="3800" dirty="0"/>
              <a:t> </a:t>
            </a:r>
            <a:r>
              <a:rPr lang="en-US" sz="3800" dirty="0" err="1"/>
              <a:t>dificultăți</a:t>
            </a:r>
            <a:r>
              <a:rPr lang="en-US" sz="3800" dirty="0"/>
              <a:t> </a:t>
            </a:r>
            <a:r>
              <a:rPr lang="en-US" sz="3800" dirty="0" err="1"/>
              <a:t>în</a:t>
            </a:r>
            <a:r>
              <a:rPr lang="en-US" sz="3800" dirty="0"/>
              <a:t> </a:t>
            </a:r>
            <a:r>
              <a:rPr lang="en-US" sz="3800" dirty="0" err="1"/>
              <a:t>procesul</a:t>
            </a:r>
            <a:r>
              <a:rPr lang="en-US" sz="3800" dirty="0"/>
              <a:t> </a:t>
            </a:r>
            <a:r>
              <a:rPr lang="en-US" sz="3800" dirty="0" err="1"/>
              <a:t>educativ</a:t>
            </a:r>
            <a:r>
              <a:rPr lang="en-US" sz="3800" dirty="0"/>
              <a:t>, </a:t>
            </a:r>
            <a:r>
              <a:rPr lang="en-US" sz="3800" dirty="0" err="1"/>
              <a:t>realizezi</a:t>
            </a:r>
            <a:r>
              <a:rPr lang="en-US" sz="3800" dirty="0"/>
              <a:t> </a:t>
            </a:r>
            <a:r>
              <a:rPr lang="en-US" sz="3800" dirty="0" err="1"/>
              <a:t>că</a:t>
            </a:r>
            <a:r>
              <a:rPr lang="en-US" sz="3800" dirty="0"/>
              <a:t> </a:t>
            </a:r>
            <a:r>
              <a:rPr lang="en-US" sz="3800" dirty="0" err="1"/>
              <a:t>ai</a:t>
            </a:r>
            <a:r>
              <a:rPr lang="en-US" sz="3800" dirty="0"/>
              <a:t> </a:t>
            </a:r>
            <a:r>
              <a:rPr lang="en-US" sz="3800" dirty="0" err="1"/>
              <a:t>în</a:t>
            </a:r>
            <a:r>
              <a:rPr lang="en-US" sz="3800" dirty="0"/>
              <a:t> </a:t>
            </a:r>
            <a:r>
              <a:rPr lang="en-US" sz="3800" dirty="0" err="1"/>
              <a:t>față</a:t>
            </a:r>
            <a:r>
              <a:rPr lang="en-US" sz="3800" dirty="0"/>
              <a:t> o </a:t>
            </a:r>
            <a:r>
              <a:rPr lang="en-US" sz="3800" dirty="0" err="1"/>
              <a:t>echipă</a:t>
            </a:r>
            <a:r>
              <a:rPr lang="en-US" sz="3800" dirty="0"/>
              <a:t> </a:t>
            </a:r>
            <a:r>
              <a:rPr lang="en-US" sz="3800" dirty="0" err="1"/>
              <a:t>autentică</a:t>
            </a:r>
            <a:r>
              <a:rPr lang="en-US" sz="3800" dirty="0"/>
              <a:t> </a:t>
            </a:r>
            <a:r>
              <a:rPr lang="en-US" sz="3800" dirty="0" err="1"/>
              <a:t>ce</a:t>
            </a:r>
            <a:r>
              <a:rPr lang="en-US" sz="3800" dirty="0"/>
              <a:t> are un </a:t>
            </a:r>
            <a:r>
              <a:rPr lang="en-US" sz="3800" dirty="0" err="1"/>
              <a:t>scop</a:t>
            </a:r>
            <a:r>
              <a:rPr lang="en-US" sz="3800" dirty="0"/>
              <a:t> </a:t>
            </a:r>
            <a:r>
              <a:rPr lang="en-US" sz="3800" dirty="0" err="1"/>
              <a:t>comun</a:t>
            </a:r>
            <a:r>
              <a:rPr lang="en-US" sz="3800" dirty="0"/>
              <a:t>. </a:t>
            </a:r>
            <a:r>
              <a:rPr lang="en-US" sz="3800" dirty="0" err="1"/>
              <a:t>Aceeași</a:t>
            </a:r>
            <a:r>
              <a:rPr lang="en-US" sz="3800" dirty="0"/>
              <a:t> </a:t>
            </a:r>
            <a:r>
              <a:rPr lang="en-US" sz="3800" dirty="0" err="1"/>
              <a:t>atitudine</a:t>
            </a:r>
            <a:r>
              <a:rPr lang="en-US" sz="3800" dirty="0"/>
              <a:t> de </a:t>
            </a:r>
            <a:r>
              <a:rPr lang="en-US" sz="3800" dirty="0" err="1"/>
              <a:t>lucru</a:t>
            </a:r>
            <a:r>
              <a:rPr lang="en-US" sz="3800" dirty="0"/>
              <a:t> </a:t>
            </a:r>
            <a:r>
              <a:rPr lang="en-US" sz="3800" dirty="0" err="1"/>
              <a:t>în</a:t>
            </a:r>
            <a:r>
              <a:rPr lang="en-US" sz="3800" dirty="0"/>
              <a:t> </a:t>
            </a:r>
            <a:r>
              <a:rPr lang="en-US" sz="3800" dirty="0" err="1"/>
              <a:t>echipă</a:t>
            </a:r>
            <a:r>
              <a:rPr lang="en-US" sz="3800" dirty="0"/>
              <a:t> </a:t>
            </a:r>
            <a:r>
              <a:rPr lang="en-US" sz="3800" dirty="0" err="1"/>
              <a:t>este</a:t>
            </a:r>
            <a:r>
              <a:rPr lang="en-US" sz="3800" dirty="0"/>
              <a:t> </a:t>
            </a:r>
            <a:r>
              <a:rPr lang="en-US" sz="3800" dirty="0" err="1"/>
              <a:t>reîntâlnită</a:t>
            </a:r>
            <a:r>
              <a:rPr lang="en-US" sz="3800" dirty="0"/>
              <a:t> </a:t>
            </a:r>
            <a:r>
              <a:rPr lang="en-US" sz="3800" dirty="0" err="1"/>
              <a:t>și</a:t>
            </a:r>
            <a:r>
              <a:rPr lang="en-US" sz="3800" dirty="0"/>
              <a:t> </a:t>
            </a:r>
            <a:r>
              <a:rPr lang="en-US" sz="3800" dirty="0" err="1"/>
              <a:t>în</a:t>
            </a:r>
            <a:r>
              <a:rPr lang="en-US" sz="3800" dirty="0"/>
              <a:t> </a:t>
            </a:r>
            <a:r>
              <a:rPr lang="en-US" sz="3800" dirty="0" err="1"/>
              <a:t>cadrul</a:t>
            </a:r>
            <a:r>
              <a:rPr lang="en-US" sz="3800" dirty="0"/>
              <a:t> </a:t>
            </a:r>
            <a:r>
              <a:rPr lang="en-US" sz="3800" dirty="0" err="1"/>
              <a:t>activității</a:t>
            </a:r>
            <a:r>
              <a:rPr lang="en-US" sz="3800" dirty="0"/>
              <a:t> outdoor </a:t>
            </a:r>
            <a:r>
              <a:rPr lang="en-US" sz="3800" dirty="0" err="1"/>
              <a:t>în</a:t>
            </a:r>
            <a:r>
              <a:rPr lang="en-US" sz="3800" dirty="0"/>
              <a:t> care </a:t>
            </a:r>
            <a:r>
              <a:rPr lang="en-US" sz="3800" dirty="0" err="1"/>
              <a:t>echipe</a:t>
            </a:r>
            <a:r>
              <a:rPr lang="en-US" sz="3800" dirty="0"/>
              <a:t> </a:t>
            </a:r>
            <a:r>
              <a:rPr lang="en-US" sz="3800" dirty="0" err="1"/>
              <a:t>mixte</a:t>
            </a:r>
            <a:r>
              <a:rPr lang="en-US" sz="3800" dirty="0"/>
              <a:t> au </a:t>
            </a:r>
            <a:r>
              <a:rPr lang="en-US" sz="3800" dirty="0" err="1"/>
              <a:t>plecat</a:t>
            </a:r>
            <a:r>
              <a:rPr lang="en-US" sz="3800" dirty="0"/>
              <a:t> la </a:t>
            </a:r>
            <a:r>
              <a:rPr lang="en-US" sz="3800" dirty="0" err="1"/>
              <a:t>vanatoare</a:t>
            </a:r>
            <a:r>
              <a:rPr lang="en-US" sz="3800" dirty="0"/>
              <a:t> de QR - </a:t>
            </a:r>
            <a:r>
              <a:rPr lang="en-US" sz="3800" dirty="0" err="1"/>
              <a:t>uri</a:t>
            </a:r>
            <a:r>
              <a:rPr lang="en-US" sz="3800" dirty="0"/>
              <a:t> </a:t>
            </a:r>
            <a:r>
              <a:rPr lang="en-US" sz="3800" dirty="0" err="1"/>
              <a:t>pentru</a:t>
            </a:r>
            <a:r>
              <a:rPr lang="en-US" sz="3800" dirty="0"/>
              <a:t> a </a:t>
            </a:r>
            <a:r>
              <a:rPr lang="en-US" sz="3800" dirty="0" err="1"/>
              <a:t>descoperi</a:t>
            </a:r>
            <a:r>
              <a:rPr lang="en-US" sz="3800" dirty="0"/>
              <a:t> </a:t>
            </a:r>
            <a:r>
              <a:rPr lang="en-US" sz="3800" dirty="0" err="1"/>
              <a:t>valorile</a:t>
            </a:r>
            <a:r>
              <a:rPr lang="en-US" sz="3800" dirty="0"/>
              <a:t> </a:t>
            </a:r>
            <a:r>
              <a:rPr lang="en-US" sz="3800" dirty="0" err="1"/>
              <a:t>culturale</a:t>
            </a:r>
            <a:r>
              <a:rPr lang="en-US" sz="3800" dirty="0"/>
              <a:t> locale.</a:t>
            </a:r>
          </a:p>
          <a:p>
            <a:r>
              <a:rPr lang="en-US" sz="3800" dirty="0" err="1"/>
              <a:t>Sfârșitul</a:t>
            </a:r>
            <a:r>
              <a:rPr lang="en-US" sz="3800" dirty="0"/>
              <a:t> </a:t>
            </a:r>
            <a:r>
              <a:rPr lang="en-US" sz="3800" dirty="0" err="1"/>
              <a:t>programului</a:t>
            </a:r>
            <a:r>
              <a:rPr lang="en-US" sz="3800" dirty="0"/>
              <a:t> din </a:t>
            </a:r>
            <a:r>
              <a:rPr lang="en-US" sz="3800" dirty="0" err="1"/>
              <a:t>cea</a:t>
            </a:r>
            <a:r>
              <a:rPr lang="en-US" sz="3800" dirty="0"/>
              <a:t> de-a </a:t>
            </a:r>
            <a:r>
              <a:rPr lang="en-US" sz="3800" dirty="0" err="1"/>
              <a:t>treia</a:t>
            </a:r>
            <a:r>
              <a:rPr lang="en-US" sz="3800" dirty="0"/>
              <a:t> </a:t>
            </a:r>
            <a:r>
              <a:rPr lang="en-US" sz="3800" dirty="0" err="1"/>
              <a:t>zi</a:t>
            </a:r>
            <a:r>
              <a:rPr lang="en-US" sz="3800" dirty="0"/>
              <a:t> de job-shadowing s-a </a:t>
            </a:r>
            <a:r>
              <a:rPr lang="en-US" sz="3800" dirty="0" err="1"/>
              <a:t>încheiat</a:t>
            </a:r>
            <a:r>
              <a:rPr lang="en-US" sz="3800" dirty="0"/>
              <a:t> cu o </a:t>
            </a:r>
            <a:r>
              <a:rPr lang="en-US" sz="3800" dirty="0" err="1"/>
              <a:t>întâlnire</a:t>
            </a:r>
            <a:r>
              <a:rPr lang="en-US" sz="3800" dirty="0"/>
              <a:t> </a:t>
            </a:r>
            <a:r>
              <a:rPr lang="en-US" sz="3800" dirty="0" err="1"/>
              <a:t>informală</a:t>
            </a:r>
            <a:r>
              <a:rPr lang="en-US" sz="3800" dirty="0"/>
              <a:t> a </a:t>
            </a:r>
            <a:r>
              <a:rPr lang="en-US" sz="3800" dirty="0" err="1"/>
              <a:t>echipei</a:t>
            </a:r>
            <a:r>
              <a:rPr lang="en-US" sz="3800" dirty="0"/>
              <a:t> Erasmus+ </a:t>
            </a:r>
            <a:r>
              <a:rPr lang="en-US" sz="3800" dirty="0" err="1"/>
              <a:t>lărgite</a:t>
            </a:r>
            <a:r>
              <a:rPr lang="en-US" sz="3800" dirty="0"/>
              <a:t>. (</a:t>
            </a:r>
            <a:r>
              <a:rPr lang="en-US" sz="3800" dirty="0" err="1"/>
              <a:t>profesori</a:t>
            </a:r>
            <a:r>
              <a:rPr lang="en-US" sz="3800" dirty="0"/>
              <a:t> din Metz, </a:t>
            </a:r>
            <a:r>
              <a:rPr lang="en-US" sz="3800" dirty="0" err="1"/>
              <a:t>Iași</a:t>
            </a:r>
            <a:r>
              <a:rPr lang="en-US" sz="3800" dirty="0"/>
              <a:t> </a:t>
            </a:r>
            <a:r>
              <a:rPr lang="en-US" sz="3800" dirty="0" err="1"/>
              <a:t>și</a:t>
            </a:r>
            <a:r>
              <a:rPr lang="en-US" sz="3800" dirty="0"/>
              <a:t> </a:t>
            </a:r>
            <a:r>
              <a:rPr lang="en-US" sz="3800" dirty="0" err="1"/>
              <a:t>București</a:t>
            </a:r>
            <a:r>
              <a:rPr lang="en-US" sz="3800" dirty="0" smtClean="0"/>
              <a:t>).</a:t>
            </a:r>
            <a:endParaRPr lang="en-US" sz="3800" dirty="0"/>
          </a:p>
        </p:txBody>
      </p:sp>
    </p:spTree>
    <p:extLst>
      <p:ext uri="{BB962C8B-B14F-4D97-AF65-F5344CB8AC3E}">
        <p14:creationId xmlns:p14="http://schemas.microsoft.com/office/powerpoint/2010/main" val="125120990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en-US" dirty="0" smtClean="0"/>
              <a:t>8-9 </a:t>
            </a:r>
            <a:r>
              <a:rPr lang="en-US" dirty="0" err="1" smtClean="0"/>
              <a:t>observare</a:t>
            </a:r>
            <a:r>
              <a:rPr lang="en-US" dirty="0" smtClean="0"/>
              <a:t> curs </a:t>
            </a:r>
            <a:r>
              <a:rPr lang="en-US" dirty="0" err="1" smtClean="0"/>
              <a:t>franceza</a:t>
            </a:r>
            <a:r>
              <a:rPr lang="en-US" dirty="0" smtClean="0"/>
              <a:t> </a:t>
            </a:r>
            <a:r>
              <a:rPr lang="en-US" dirty="0" err="1" smtClean="0"/>
              <a:t>Mne</a:t>
            </a:r>
            <a:r>
              <a:rPr lang="en-US" dirty="0" smtClean="0"/>
              <a:t> </a:t>
            </a:r>
            <a:r>
              <a:rPr lang="en-US" dirty="0" err="1" smtClean="0"/>
              <a:t>Benabdelhack</a:t>
            </a:r>
            <a:endParaRPr lang="en-US" dirty="0" smtClean="0"/>
          </a:p>
          <a:p>
            <a:r>
              <a:rPr lang="en-US" dirty="0" smtClean="0"/>
              <a:t>09 – </a:t>
            </a:r>
            <a:r>
              <a:rPr lang="en-US" dirty="0" err="1" smtClean="0"/>
              <a:t>plecare</a:t>
            </a:r>
            <a:r>
              <a:rPr lang="en-US" dirty="0" smtClean="0"/>
              <a:t> </a:t>
            </a:r>
            <a:r>
              <a:rPr lang="en-US" dirty="0" err="1" smtClean="0"/>
              <a:t>pt</a:t>
            </a:r>
            <a:r>
              <a:rPr lang="en-US" dirty="0" smtClean="0"/>
              <a:t> </a:t>
            </a:r>
            <a:r>
              <a:rPr lang="en-US" dirty="0" err="1" smtClean="0"/>
              <a:t>museul</a:t>
            </a:r>
            <a:r>
              <a:rPr lang="en-US" dirty="0" smtClean="0"/>
              <a:t> de la </a:t>
            </a:r>
            <a:r>
              <a:rPr lang="en-US" dirty="0" err="1" smtClean="0"/>
              <a:t>Cour</a:t>
            </a:r>
            <a:r>
              <a:rPr lang="en-US" dirty="0" smtClean="0"/>
              <a:t> </a:t>
            </a:r>
            <a:r>
              <a:rPr lang="en-US" dirty="0" err="1" smtClean="0"/>
              <a:t>d’or</a:t>
            </a:r>
            <a:endParaRPr lang="en-US" dirty="0" smtClean="0"/>
          </a:p>
          <a:p>
            <a:r>
              <a:rPr lang="en-US" dirty="0" smtClean="0"/>
              <a:t>9:30- 11 – </a:t>
            </a:r>
            <a:r>
              <a:rPr lang="en-US" dirty="0" err="1" smtClean="0"/>
              <a:t>vizita</a:t>
            </a:r>
            <a:r>
              <a:rPr lang="en-US" dirty="0" smtClean="0"/>
              <a:t> </a:t>
            </a:r>
            <a:r>
              <a:rPr lang="en-US" dirty="0" err="1" smtClean="0"/>
              <a:t>Animaux</a:t>
            </a:r>
            <a:r>
              <a:rPr lang="en-US" dirty="0" smtClean="0"/>
              <a:t> et </a:t>
            </a:r>
            <a:r>
              <a:rPr lang="en-US" dirty="0" err="1" smtClean="0"/>
              <a:t>monstres</a:t>
            </a:r>
            <a:r>
              <a:rPr lang="en-US" dirty="0" smtClean="0"/>
              <a:t> </a:t>
            </a:r>
            <a:r>
              <a:rPr lang="en-US" dirty="0" err="1" smtClean="0"/>
              <a:t>fantastiques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1929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Ora</a:t>
            </a:r>
            <a:r>
              <a:rPr lang="en-US" dirty="0" smtClean="0"/>
              <a:t> de </a:t>
            </a:r>
            <a:r>
              <a:rPr lang="en-US" dirty="0" err="1" smtClean="0"/>
              <a:t>franceza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6626" name="Picture 2" descr="F:\Download\erasmus corina\zi le\3\428614772_847262913870343_752836007507060228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82" y="1340768"/>
            <a:ext cx="829213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186898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7650" name="Picture 2" descr="F:\Download\erasmus corina\zi le\3\428624693_847263983870236_5916722744007968125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8216156" cy="6162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338492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0722" name="Picture 2" descr="F:\Download\erasmus corina\zi le\3\409037227_847266480536653_4476450704509498473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0401"/>
            <a:ext cx="8246590" cy="618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69100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>"</a:t>
            </a:r>
            <a:r>
              <a:rPr lang="en-US" dirty="0" err="1"/>
              <a:t>Muzeul</a:t>
            </a:r>
            <a:r>
              <a:rPr lang="en-US" dirty="0"/>
              <a:t> </a:t>
            </a:r>
            <a:r>
              <a:rPr lang="en-US" dirty="0" err="1" smtClean="0"/>
              <a:t>Curtii</a:t>
            </a:r>
            <a:r>
              <a:rPr lang="en-US" dirty="0" smtClean="0"/>
              <a:t> </a:t>
            </a:r>
            <a:r>
              <a:rPr lang="en-US" dirty="0"/>
              <a:t>de </a:t>
            </a:r>
            <a:r>
              <a:rPr lang="en-US" dirty="0" err="1"/>
              <a:t>Aur</a:t>
            </a:r>
            <a:r>
              <a:rPr lang="en-US" dirty="0"/>
              <a:t>"</a:t>
            </a: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550" y="1600200"/>
            <a:ext cx="42069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378514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1746" name="Picture 2" descr="F:\Download\erasmus corina\zi le\3\428617583_847266310536670_5222156864048016994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55" y="246621"/>
            <a:ext cx="8179609" cy="613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58414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Metz la 1850</a:t>
            </a:r>
            <a:endParaRPr lang="en-US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6978" y="1600200"/>
            <a:ext cx="4770043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7226337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2770" name="Picture 2" descr="F:\Download\erasmus corina\zi le\3\392810519_847266257203342_6172182652454806367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21" y="393843"/>
            <a:ext cx="8175335" cy="613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691338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3700"/>
            <a:ext cx="4680519" cy="5999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37765"/>
            <a:ext cx="3664803" cy="5627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4555005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3794" name="Picture 2" descr="F:\Download\erasmus corina\zi le\3\428629895_847266523869982_1452210036256214359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836605"/>
            <a:ext cx="6563440" cy="4864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1713346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Sala</a:t>
            </a:r>
            <a:r>
              <a:rPr lang="en-US" dirty="0" smtClean="0"/>
              <a:t> de </a:t>
            </a:r>
            <a:r>
              <a:rPr lang="en-US" dirty="0" err="1" smtClean="0"/>
              <a:t>expozitie</a:t>
            </a:r>
            <a:r>
              <a:rPr lang="en-US" dirty="0" smtClean="0"/>
              <a:t> din </a:t>
            </a:r>
            <a:r>
              <a:rPr lang="en-US" dirty="0" err="1" smtClean="0"/>
              <a:t>interiorul</a:t>
            </a:r>
            <a:r>
              <a:rPr lang="en-US" dirty="0" smtClean="0"/>
              <a:t> </a:t>
            </a:r>
            <a:r>
              <a:rPr lang="en-US" dirty="0" err="1" smtClean="0"/>
              <a:t>Centrului</a:t>
            </a:r>
            <a:r>
              <a:rPr lang="en-US" dirty="0" smtClean="0"/>
              <a:t> Pompidou</a:t>
            </a:r>
            <a:endParaRPr lang="en-US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8434" y="1600200"/>
            <a:ext cx="6587132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012833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Variante</a:t>
            </a:r>
            <a:r>
              <a:rPr lang="en-US" dirty="0" smtClean="0"/>
              <a:t> design </a:t>
            </a:r>
            <a:r>
              <a:rPr lang="en-US" dirty="0" err="1" smtClean="0"/>
              <a:t>arhitectural</a:t>
            </a:r>
            <a:r>
              <a:rPr lang="en-US" dirty="0" smtClean="0"/>
              <a:t> </a:t>
            </a:r>
            <a:r>
              <a:rPr lang="en-US" dirty="0" err="1" smtClean="0"/>
              <a:t>propuse</a:t>
            </a:r>
            <a:r>
              <a:rPr lang="en-US" dirty="0" smtClean="0"/>
              <a:t> </a:t>
            </a:r>
            <a:r>
              <a:rPr lang="en-US" dirty="0" err="1" smtClean="0"/>
              <a:t>pentru</a:t>
            </a:r>
            <a:r>
              <a:rPr lang="en-US" dirty="0" smtClean="0"/>
              <a:t> </a:t>
            </a:r>
            <a:r>
              <a:rPr lang="en-US" dirty="0" err="1" smtClean="0"/>
              <a:t>centru</a:t>
            </a:r>
            <a:endParaRPr lang="en-US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40" y="1263324"/>
            <a:ext cx="8522440" cy="5262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4742064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5842" name="Picture 2" descr="F:\Download\erasmus corina\zi le\3\428623275_847266643869970_1281829099710064618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8064897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454401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Ziua</a:t>
            </a:r>
            <a:r>
              <a:rPr lang="en-US" dirty="0" smtClean="0"/>
              <a:t> </a:t>
            </a:r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 err="1" smtClean="0"/>
              <a:t>Cuvânt</a:t>
            </a:r>
            <a:r>
              <a:rPr lang="en-US" sz="2000" b="1" dirty="0" smtClean="0"/>
              <a:t> </a:t>
            </a:r>
            <a:r>
              <a:rPr lang="en-US" sz="2000" b="1" dirty="0" err="1"/>
              <a:t>cheie</a:t>
            </a:r>
            <a:r>
              <a:rPr lang="en-US" sz="2000" b="1" dirty="0"/>
              <a:t>: CETĂȚENIE EUROPEANĂ</a:t>
            </a:r>
          </a:p>
          <a:p>
            <a:r>
              <a:rPr lang="en-US" sz="1600" dirty="0" err="1"/>
              <a:t>Ultima</a:t>
            </a:r>
            <a:r>
              <a:rPr lang="en-US" sz="1600" dirty="0"/>
              <a:t> </a:t>
            </a:r>
            <a:r>
              <a:rPr lang="en-US" sz="1600" dirty="0" err="1"/>
              <a:t>zi</a:t>
            </a:r>
            <a:r>
              <a:rPr lang="en-US" sz="1600" dirty="0"/>
              <a:t> a </a:t>
            </a:r>
            <a:r>
              <a:rPr lang="en-US" sz="1600" dirty="0" err="1"/>
              <a:t>mobilității</a:t>
            </a:r>
            <a:r>
              <a:rPr lang="en-US" sz="1600" dirty="0"/>
              <a:t> de job-shadowing s-a </a:t>
            </a:r>
            <a:r>
              <a:rPr lang="en-US" sz="1600" dirty="0" err="1"/>
              <a:t>desfăsurat</a:t>
            </a:r>
            <a:r>
              <a:rPr lang="en-US" sz="1600" dirty="0"/>
              <a:t> sub forma </a:t>
            </a:r>
            <a:r>
              <a:rPr lang="en-US" sz="1600" dirty="0" err="1"/>
              <a:t>unei</a:t>
            </a:r>
            <a:r>
              <a:rPr lang="en-US" sz="1600" dirty="0"/>
              <a:t> </a:t>
            </a:r>
            <a:r>
              <a:rPr lang="en-US" sz="1600" dirty="0" err="1"/>
              <a:t>excursii</a:t>
            </a:r>
            <a:r>
              <a:rPr lang="en-US" sz="1600" dirty="0"/>
              <a:t> </a:t>
            </a:r>
            <a:r>
              <a:rPr lang="en-US" sz="1600" dirty="0" err="1"/>
              <a:t>în</a:t>
            </a:r>
            <a:r>
              <a:rPr lang="en-US" sz="1600" dirty="0"/>
              <a:t> </a:t>
            </a:r>
            <a:r>
              <a:rPr lang="en-US" sz="1600" dirty="0" err="1"/>
              <a:t>încântătorul</a:t>
            </a:r>
            <a:r>
              <a:rPr lang="en-US" sz="1600" dirty="0"/>
              <a:t> Strasbourg, la </a:t>
            </a:r>
            <a:r>
              <a:rPr lang="en-US" sz="1600" dirty="0" err="1"/>
              <a:t>Parlamentul</a:t>
            </a:r>
            <a:r>
              <a:rPr lang="en-US" sz="1600" dirty="0"/>
              <a:t> European. </a:t>
            </a:r>
            <a:r>
              <a:rPr lang="en-US" sz="1600" dirty="0" err="1"/>
              <a:t>Atât</a:t>
            </a:r>
            <a:r>
              <a:rPr lang="en-US" sz="1600" dirty="0"/>
              <a:t> </a:t>
            </a:r>
            <a:r>
              <a:rPr lang="en-US" sz="1600" dirty="0" err="1"/>
              <a:t>elevii</a:t>
            </a:r>
            <a:r>
              <a:rPr lang="en-US" sz="1600" dirty="0"/>
              <a:t>, </a:t>
            </a:r>
            <a:r>
              <a:rPr lang="en-US" sz="1600" dirty="0" err="1"/>
              <a:t>cât</a:t>
            </a:r>
            <a:r>
              <a:rPr lang="en-US" sz="1600" dirty="0"/>
              <a:t> </a:t>
            </a:r>
            <a:r>
              <a:rPr lang="en-US" sz="1600" dirty="0" err="1"/>
              <a:t>și</a:t>
            </a:r>
            <a:r>
              <a:rPr lang="en-US" sz="1600" dirty="0"/>
              <a:t> </a:t>
            </a:r>
            <a:r>
              <a:rPr lang="en-US" sz="1600" dirty="0" err="1"/>
              <a:t>profesorii</a:t>
            </a:r>
            <a:r>
              <a:rPr lang="en-US" sz="1600" dirty="0"/>
              <a:t> </a:t>
            </a:r>
            <a:r>
              <a:rPr lang="en-US" sz="1600" dirty="0" err="1"/>
              <a:t>francezi</a:t>
            </a:r>
            <a:r>
              <a:rPr lang="en-US" sz="1600" dirty="0"/>
              <a:t> </a:t>
            </a:r>
            <a:r>
              <a:rPr lang="en-US" sz="1600" dirty="0" err="1"/>
              <a:t>și</a:t>
            </a:r>
            <a:r>
              <a:rPr lang="en-US" sz="1600" dirty="0"/>
              <a:t> </a:t>
            </a:r>
            <a:r>
              <a:rPr lang="en-US" sz="1600" dirty="0" err="1"/>
              <a:t>români</a:t>
            </a:r>
            <a:r>
              <a:rPr lang="en-US" sz="1600" dirty="0"/>
              <a:t> au </a:t>
            </a:r>
            <a:r>
              <a:rPr lang="en-US" sz="1600" dirty="0" err="1"/>
              <a:t>fost</a:t>
            </a:r>
            <a:r>
              <a:rPr lang="en-US" sz="1600" dirty="0"/>
              <a:t> </a:t>
            </a:r>
            <a:r>
              <a:rPr lang="en-US" sz="1600" dirty="0" err="1"/>
              <a:t>foarte</a:t>
            </a:r>
            <a:r>
              <a:rPr lang="en-US" sz="1600" dirty="0"/>
              <a:t> </a:t>
            </a:r>
            <a:r>
              <a:rPr lang="en-US" sz="1600" dirty="0" err="1"/>
              <a:t>receptivi</a:t>
            </a:r>
            <a:r>
              <a:rPr lang="en-US" sz="1600" dirty="0"/>
              <a:t> la </a:t>
            </a:r>
            <a:r>
              <a:rPr lang="en-US" sz="1600" dirty="0" err="1"/>
              <a:t>explicațiile</a:t>
            </a:r>
            <a:r>
              <a:rPr lang="en-US" sz="1600" dirty="0"/>
              <a:t> </a:t>
            </a:r>
            <a:r>
              <a:rPr lang="en-US" sz="1600" dirty="0" err="1"/>
              <a:t>Angelinei</a:t>
            </a:r>
            <a:r>
              <a:rPr lang="en-US" sz="1600" dirty="0"/>
              <a:t>, </a:t>
            </a:r>
            <a:r>
              <a:rPr lang="en-US" sz="1600" dirty="0" err="1"/>
              <a:t>ghidul</a:t>
            </a:r>
            <a:r>
              <a:rPr lang="en-US" sz="1600" dirty="0"/>
              <a:t> </a:t>
            </a:r>
            <a:r>
              <a:rPr lang="en-US" sz="1600" dirty="0" err="1"/>
              <a:t>turului</a:t>
            </a:r>
            <a:r>
              <a:rPr lang="en-US" sz="1600" dirty="0"/>
              <a:t> </a:t>
            </a:r>
            <a:r>
              <a:rPr lang="en-US" sz="1600" dirty="0" err="1"/>
              <a:t>nostru</a:t>
            </a:r>
            <a:r>
              <a:rPr lang="en-US" sz="1600" dirty="0"/>
              <a:t> </a:t>
            </a:r>
            <a:r>
              <a:rPr lang="en-US" sz="1600" dirty="0" err="1"/>
              <a:t>prin</a:t>
            </a:r>
            <a:r>
              <a:rPr lang="en-US" sz="1600" dirty="0"/>
              <a:t> </a:t>
            </a:r>
            <a:r>
              <a:rPr lang="en-US" sz="1600" dirty="0" err="1"/>
              <a:t>Parlamentul</a:t>
            </a:r>
            <a:r>
              <a:rPr lang="en-US" sz="1600" dirty="0"/>
              <a:t> European, </a:t>
            </a:r>
            <a:r>
              <a:rPr lang="en-US" sz="1600" dirty="0" err="1"/>
              <a:t>pentru</a:t>
            </a:r>
            <a:r>
              <a:rPr lang="en-US" sz="1600" dirty="0"/>
              <a:t> </a:t>
            </a:r>
            <a:r>
              <a:rPr lang="en-US" sz="1600" dirty="0" err="1"/>
              <a:t>ca</a:t>
            </a:r>
            <a:r>
              <a:rPr lang="en-US" sz="1600" dirty="0"/>
              <a:t> </a:t>
            </a:r>
            <a:r>
              <a:rPr lang="en-US" sz="1600" dirty="0" err="1"/>
              <a:t>mai</a:t>
            </a:r>
            <a:r>
              <a:rPr lang="en-US" sz="1600" dirty="0"/>
              <a:t> </a:t>
            </a:r>
            <a:r>
              <a:rPr lang="en-US" sz="1600" dirty="0" err="1"/>
              <a:t>apoi</a:t>
            </a:r>
            <a:r>
              <a:rPr lang="en-US" sz="1600" dirty="0"/>
              <a:t> </a:t>
            </a:r>
            <a:r>
              <a:rPr lang="en-US" sz="1600" dirty="0" err="1"/>
              <a:t>să</a:t>
            </a:r>
            <a:r>
              <a:rPr lang="en-US" sz="1600" dirty="0"/>
              <a:t> </a:t>
            </a:r>
            <a:r>
              <a:rPr lang="en-US" sz="1600" dirty="0" err="1"/>
              <a:t>rezolve</a:t>
            </a:r>
            <a:r>
              <a:rPr lang="en-US" sz="1600" dirty="0"/>
              <a:t>, </a:t>
            </a:r>
            <a:r>
              <a:rPr lang="en-US" sz="1600" dirty="0" err="1"/>
              <a:t>în</a:t>
            </a:r>
            <a:r>
              <a:rPr lang="en-US" sz="1600" dirty="0"/>
              <a:t> </a:t>
            </a:r>
            <a:r>
              <a:rPr lang="en-US" sz="1600" dirty="0" err="1"/>
              <a:t>echipe</a:t>
            </a:r>
            <a:r>
              <a:rPr lang="en-US" sz="1600" dirty="0"/>
              <a:t> </a:t>
            </a:r>
            <a:r>
              <a:rPr lang="en-US" sz="1600" dirty="0" err="1"/>
              <a:t>mixte</a:t>
            </a:r>
            <a:r>
              <a:rPr lang="en-US" sz="1600" dirty="0"/>
              <a:t>, </a:t>
            </a:r>
            <a:r>
              <a:rPr lang="en-US" sz="1600" dirty="0" err="1"/>
              <a:t>sarcinile</a:t>
            </a:r>
            <a:r>
              <a:rPr lang="en-US" sz="1600" dirty="0"/>
              <a:t> date sub </a:t>
            </a:r>
            <a:r>
              <a:rPr lang="en-US" sz="1600" dirty="0" err="1"/>
              <a:t>formă</a:t>
            </a:r>
            <a:r>
              <a:rPr lang="en-US" sz="1600" dirty="0"/>
              <a:t> de QR, de prof. Lucia </a:t>
            </a:r>
            <a:r>
              <a:rPr lang="en-US" sz="1600" dirty="0" err="1"/>
              <a:t>Jalba</a:t>
            </a:r>
            <a:r>
              <a:rPr lang="en-US" sz="1600" dirty="0"/>
              <a:t>, </a:t>
            </a:r>
            <a:r>
              <a:rPr lang="en-US" sz="1600" dirty="0" err="1"/>
              <a:t>coordonatorul</a:t>
            </a:r>
            <a:r>
              <a:rPr lang="en-US" sz="1600" dirty="0"/>
              <a:t> </a:t>
            </a:r>
            <a:r>
              <a:rPr lang="en-US" sz="1600" dirty="0" err="1"/>
              <a:t>programului</a:t>
            </a:r>
            <a:r>
              <a:rPr lang="en-US" sz="1600" dirty="0"/>
              <a:t> Erasmus+ din </a:t>
            </a:r>
            <a:r>
              <a:rPr lang="en-US" sz="1600" dirty="0" err="1"/>
              <a:t>școala</a:t>
            </a:r>
            <a:r>
              <a:rPr lang="en-US" sz="1600" dirty="0"/>
              <a:t> </a:t>
            </a:r>
            <a:r>
              <a:rPr lang="en-US" sz="1600" dirty="0" err="1"/>
              <a:t>gazdă</a:t>
            </a:r>
            <a:r>
              <a:rPr lang="en-US" sz="1600" dirty="0"/>
              <a:t>.</a:t>
            </a:r>
          </a:p>
          <a:p>
            <a:r>
              <a:rPr lang="en-US" sz="1600" dirty="0" err="1"/>
              <a:t>Elevii</a:t>
            </a:r>
            <a:r>
              <a:rPr lang="en-US" sz="1600" dirty="0"/>
              <a:t> au </a:t>
            </a:r>
            <a:r>
              <a:rPr lang="en-US" sz="1600" dirty="0" err="1"/>
              <a:t>aflat</a:t>
            </a:r>
            <a:r>
              <a:rPr lang="en-US" sz="1600" dirty="0"/>
              <a:t> cum </a:t>
            </a:r>
            <a:r>
              <a:rPr lang="en-US" sz="1600" dirty="0" err="1"/>
              <a:t>funcționează</a:t>
            </a:r>
            <a:r>
              <a:rPr lang="en-US" sz="1600" dirty="0"/>
              <a:t> </a:t>
            </a:r>
            <a:r>
              <a:rPr lang="en-US" sz="1600" dirty="0" err="1"/>
              <a:t>și</a:t>
            </a:r>
            <a:r>
              <a:rPr lang="en-US" sz="1600" dirty="0"/>
              <a:t> cum </a:t>
            </a:r>
            <a:r>
              <a:rPr lang="en-US" sz="1600" dirty="0" err="1"/>
              <a:t>este</a:t>
            </a:r>
            <a:r>
              <a:rPr lang="en-US" sz="1600" dirty="0"/>
              <a:t> </a:t>
            </a:r>
            <a:r>
              <a:rPr lang="en-US" sz="1600" dirty="0" err="1"/>
              <a:t>organizată</a:t>
            </a:r>
            <a:r>
              <a:rPr lang="en-US" sz="1600" dirty="0"/>
              <a:t> </a:t>
            </a:r>
            <a:r>
              <a:rPr lang="en-US" sz="1600" dirty="0" err="1"/>
              <a:t>activitatea</a:t>
            </a:r>
            <a:r>
              <a:rPr lang="en-US" sz="1600" dirty="0"/>
              <a:t> </a:t>
            </a:r>
            <a:r>
              <a:rPr lang="en-US" sz="1600" dirty="0" err="1"/>
              <a:t>Parlamentului</a:t>
            </a:r>
            <a:r>
              <a:rPr lang="en-US" sz="1600" dirty="0"/>
              <a:t> European. Li s-a </a:t>
            </a:r>
            <a:r>
              <a:rPr lang="en-US" sz="1600" dirty="0" err="1"/>
              <a:t>evidențiat</a:t>
            </a:r>
            <a:r>
              <a:rPr lang="en-US" sz="1600" dirty="0"/>
              <a:t> </a:t>
            </a:r>
            <a:r>
              <a:rPr lang="en-US" sz="1600" dirty="0" err="1"/>
              <a:t>faptul</a:t>
            </a:r>
            <a:r>
              <a:rPr lang="en-US" sz="1600" dirty="0"/>
              <a:t> </a:t>
            </a:r>
            <a:r>
              <a:rPr lang="en-US" sz="1600" dirty="0" err="1"/>
              <a:t>că</a:t>
            </a:r>
            <a:r>
              <a:rPr lang="en-US" sz="1600" dirty="0"/>
              <a:t> </a:t>
            </a:r>
            <a:r>
              <a:rPr lang="en-US" sz="1600" dirty="0" err="1"/>
              <a:t>sunt</a:t>
            </a:r>
            <a:r>
              <a:rPr lang="en-US" sz="1600" dirty="0"/>
              <a:t> cu </a:t>
            </a:r>
            <a:r>
              <a:rPr lang="en-US" sz="1600" dirty="0" err="1"/>
              <a:t>toții</a:t>
            </a:r>
            <a:r>
              <a:rPr lang="en-US" sz="1600" dirty="0"/>
              <a:t>, </a:t>
            </a:r>
            <a:r>
              <a:rPr lang="en-US" sz="1600" dirty="0" err="1"/>
              <a:t>cetățeni</a:t>
            </a:r>
            <a:r>
              <a:rPr lang="en-US" sz="1600" dirty="0"/>
              <a:t> </a:t>
            </a:r>
            <a:r>
              <a:rPr lang="en-US" sz="1600" dirty="0" err="1"/>
              <a:t>europeni</a:t>
            </a:r>
            <a:r>
              <a:rPr lang="en-US" sz="1600" dirty="0"/>
              <a:t> </a:t>
            </a:r>
            <a:r>
              <a:rPr lang="en-US" sz="1600" dirty="0" err="1"/>
              <a:t>fără</a:t>
            </a:r>
            <a:r>
              <a:rPr lang="en-US" sz="1600" dirty="0"/>
              <a:t> </a:t>
            </a:r>
            <a:r>
              <a:rPr lang="en-US" sz="1600" dirty="0" err="1"/>
              <a:t>nicio</a:t>
            </a:r>
            <a:r>
              <a:rPr lang="en-US" sz="1600" dirty="0"/>
              <a:t> </a:t>
            </a:r>
            <a:r>
              <a:rPr lang="en-US" sz="1600" dirty="0" err="1"/>
              <a:t>discriminare</a:t>
            </a:r>
            <a:r>
              <a:rPr lang="en-US" sz="1600" dirty="0"/>
              <a:t>; </a:t>
            </a:r>
            <a:r>
              <a:rPr lang="en-US" sz="1600" dirty="0" err="1"/>
              <a:t>că</a:t>
            </a:r>
            <a:r>
              <a:rPr lang="en-US" sz="1600" dirty="0"/>
              <a:t> au </a:t>
            </a:r>
            <a:r>
              <a:rPr lang="en-US" sz="1600" dirty="0" err="1"/>
              <a:t>drepturi</a:t>
            </a:r>
            <a:r>
              <a:rPr lang="en-US" sz="1600" dirty="0"/>
              <a:t>, </a:t>
            </a:r>
            <a:r>
              <a:rPr lang="en-US" sz="1600" dirty="0" err="1"/>
              <a:t>dar</a:t>
            </a:r>
            <a:r>
              <a:rPr lang="en-US" sz="1600" dirty="0"/>
              <a:t> </a:t>
            </a:r>
            <a:r>
              <a:rPr lang="en-US" sz="1600" dirty="0" err="1"/>
              <a:t>și</a:t>
            </a:r>
            <a:r>
              <a:rPr lang="en-US" sz="1600" dirty="0"/>
              <a:t> </a:t>
            </a:r>
            <a:r>
              <a:rPr lang="en-US" sz="1600" dirty="0" err="1"/>
              <a:t>responsabilități</a:t>
            </a:r>
            <a:r>
              <a:rPr lang="en-US" sz="1600" dirty="0"/>
              <a:t>. </a:t>
            </a:r>
          </a:p>
          <a:p>
            <a:r>
              <a:rPr lang="en-US" sz="1600" dirty="0" err="1"/>
              <a:t>În</a:t>
            </a:r>
            <a:r>
              <a:rPr lang="en-US" sz="1600" dirty="0"/>
              <a:t> </a:t>
            </a:r>
            <a:r>
              <a:rPr lang="en-US" sz="1600" dirty="0" err="1"/>
              <a:t>cursul</a:t>
            </a:r>
            <a:r>
              <a:rPr lang="en-US" sz="1600" dirty="0"/>
              <a:t> </a:t>
            </a:r>
            <a:r>
              <a:rPr lang="en-US" sz="1600" dirty="0" err="1"/>
              <a:t>vizitei</a:t>
            </a:r>
            <a:r>
              <a:rPr lang="en-US" sz="1600" dirty="0"/>
              <a:t> la </a:t>
            </a:r>
            <a:r>
              <a:rPr lang="en-US" sz="1600" dirty="0" err="1"/>
              <a:t>Parlament</a:t>
            </a:r>
            <a:r>
              <a:rPr lang="en-US" sz="1600" dirty="0"/>
              <a:t> au </a:t>
            </a:r>
            <a:r>
              <a:rPr lang="en-US" sz="1600" dirty="0" err="1"/>
              <a:t>vizualizat</a:t>
            </a:r>
            <a:r>
              <a:rPr lang="en-US" sz="1600" dirty="0"/>
              <a:t>, </a:t>
            </a:r>
            <a:r>
              <a:rPr lang="en-US" sz="1600" dirty="0" err="1"/>
              <a:t>într</a:t>
            </a:r>
            <a:r>
              <a:rPr lang="en-US" sz="1600" dirty="0"/>
              <a:t>-o </a:t>
            </a:r>
            <a:r>
              <a:rPr lang="en-US" sz="1600" dirty="0" err="1"/>
              <a:t>sală</a:t>
            </a:r>
            <a:r>
              <a:rPr lang="en-US" sz="1600" dirty="0"/>
              <a:t> de </a:t>
            </a:r>
            <a:r>
              <a:rPr lang="en-US" sz="1600" dirty="0" err="1"/>
              <a:t>conferințe</a:t>
            </a:r>
            <a:r>
              <a:rPr lang="en-US" sz="1600" dirty="0"/>
              <a:t>, un material video, au </a:t>
            </a:r>
            <a:r>
              <a:rPr lang="en-US" sz="1600" dirty="0" err="1"/>
              <a:t>accesat</a:t>
            </a:r>
            <a:r>
              <a:rPr lang="en-US" sz="1600" dirty="0"/>
              <a:t> </a:t>
            </a:r>
            <a:r>
              <a:rPr lang="en-US" sz="1600" dirty="0" err="1"/>
              <a:t>panourile</a:t>
            </a:r>
            <a:r>
              <a:rPr lang="en-US" sz="1600" dirty="0"/>
              <a:t> interactive </a:t>
            </a:r>
            <a:r>
              <a:rPr lang="en-US" sz="1600" dirty="0" err="1"/>
              <a:t>aflând</a:t>
            </a:r>
            <a:r>
              <a:rPr lang="en-US" sz="1600" dirty="0"/>
              <a:t> </a:t>
            </a:r>
            <a:r>
              <a:rPr lang="en-US" sz="1600" dirty="0" err="1"/>
              <a:t>astfel</a:t>
            </a:r>
            <a:r>
              <a:rPr lang="en-US" sz="1600" dirty="0"/>
              <a:t> care </a:t>
            </a:r>
            <a:r>
              <a:rPr lang="en-US" sz="1600" dirty="0" err="1"/>
              <a:t>sunt</a:t>
            </a:r>
            <a:r>
              <a:rPr lang="en-US" sz="1600" dirty="0"/>
              <a:t> </a:t>
            </a:r>
            <a:r>
              <a:rPr lang="en-US" sz="1600" dirty="0" err="1"/>
              <a:t>direcțiile</a:t>
            </a:r>
            <a:r>
              <a:rPr lang="en-US" sz="1600" dirty="0"/>
              <a:t> UE </a:t>
            </a:r>
            <a:r>
              <a:rPr lang="en-US" sz="1600" dirty="0" err="1"/>
              <a:t>în</a:t>
            </a:r>
            <a:r>
              <a:rPr lang="en-US" sz="1600" dirty="0"/>
              <a:t> </a:t>
            </a:r>
            <a:r>
              <a:rPr lang="en-US" sz="1600" dirty="0" err="1"/>
              <a:t>priviința</a:t>
            </a:r>
            <a:r>
              <a:rPr lang="en-US" sz="1600" dirty="0"/>
              <a:t> </a:t>
            </a:r>
            <a:r>
              <a:rPr lang="en-US" sz="1600" dirty="0" err="1"/>
              <a:t>incluziunii</a:t>
            </a:r>
            <a:r>
              <a:rPr lang="en-US" sz="1600" dirty="0"/>
              <a:t>: </a:t>
            </a:r>
            <a:r>
              <a:rPr lang="en-US" sz="1600" dirty="0" err="1"/>
              <a:t>principiul</a:t>
            </a:r>
            <a:r>
              <a:rPr lang="en-US" sz="1600" dirty="0"/>
              <a:t> non-</a:t>
            </a:r>
            <a:r>
              <a:rPr lang="en-US" sz="1600" dirty="0" err="1"/>
              <a:t>discriminării</a:t>
            </a:r>
            <a:r>
              <a:rPr lang="en-US" sz="1600" dirty="0"/>
              <a:t>, </a:t>
            </a:r>
            <a:r>
              <a:rPr lang="en-US" sz="1600" dirty="0" err="1"/>
              <a:t>principiul</a:t>
            </a:r>
            <a:r>
              <a:rPr lang="en-US" sz="1600" dirty="0"/>
              <a:t> </a:t>
            </a:r>
            <a:r>
              <a:rPr lang="en-US" sz="1600" dirty="0" err="1"/>
              <a:t>egalității</a:t>
            </a:r>
            <a:r>
              <a:rPr lang="en-US" sz="1600" dirty="0"/>
              <a:t> de </a:t>
            </a:r>
            <a:r>
              <a:rPr lang="en-US" sz="1600" dirty="0" err="1"/>
              <a:t>șanse</a:t>
            </a:r>
            <a:r>
              <a:rPr lang="en-US" sz="1600" dirty="0"/>
              <a:t>, </a:t>
            </a:r>
            <a:r>
              <a:rPr lang="en-US" sz="1600" dirty="0" err="1"/>
              <a:t>principiul</a:t>
            </a:r>
            <a:r>
              <a:rPr lang="en-US" sz="1600" dirty="0"/>
              <a:t> </a:t>
            </a:r>
            <a:r>
              <a:rPr lang="en-US" sz="1600" dirty="0" err="1"/>
              <a:t>solidarității</a:t>
            </a:r>
            <a:r>
              <a:rPr lang="en-US" sz="1600" dirty="0"/>
              <a:t> </a:t>
            </a:r>
            <a:r>
              <a:rPr lang="en-US" sz="1600" dirty="0" err="1"/>
              <a:t>sociale</a:t>
            </a:r>
            <a:r>
              <a:rPr lang="en-US" sz="1600" dirty="0"/>
              <a:t>, </a:t>
            </a:r>
            <a:r>
              <a:rPr lang="en-US" sz="1600" dirty="0" err="1"/>
              <a:t>principiul</a:t>
            </a:r>
            <a:r>
              <a:rPr lang="en-US" sz="1600" dirty="0"/>
              <a:t> </a:t>
            </a:r>
            <a:r>
              <a:rPr lang="en-US" sz="1600" dirty="0" err="1"/>
              <a:t>accesibilității</a:t>
            </a:r>
            <a:r>
              <a:rPr lang="en-US" sz="1600" dirty="0"/>
              <a:t> </a:t>
            </a:r>
            <a:r>
              <a:rPr lang="en-US" sz="1600" dirty="0" err="1"/>
              <a:t>și</a:t>
            </a:r>
            <a:r>
              <a:rPr lang="en-US" sz="1600" dirty="0"/>
              <a:t> </a:t>
            </a:r>
            <a:r>
              <a:rPr lang="en-US" sz="1600" dirty="0" err="1"/>
              <a:t>principiul</a:t>
            </a:r>
            <a:r>
              <a:rPr lang="en-US" sz="1600" dirty="0"/>
              <a:t> </a:t>
            </a:r>
            <a:r>
              <a:rPr lang="en-US" sz="1600" dirty="0" err="1"/>
              <a:t>participării</a:t>
            </a:r>
            <a:r>
              <a:rPr lang="en-US" sz="1600" dirty="0"/>
              <a:t> active. </a:t>
            </a:r>
          </a:p>
          <a:p>
            <a:r>
              <a:rPr lang="en-US" sz="1600" dirty="0" err="1"/>
              <a:t>În</a:t>
            </a:r>
            <a:r>
              <a:rPr lang="en-US" sz="1600" dirty="0"/>
              <a:t> </a:t>
            </a:r>
            <a:r>
              <a:rPr lang="en-US" sz="1600" dirty="0" err="1"/>
              <a:t>scurta</a:t>
            </a:r>
            <a:r>
              <a:rPr lang="en-US" sz="1600" dirty="0"/>
              <a:t> </a:t>
            </a:r>
            <a:r>
              <a:rPr lang="en-US" sz="1600" dirty="0" err="1"/>
              <a:t>vizită</a:t>
            </a:r>
            <a:r>
              <a:rPr lang="en-US" sz="1600" dirty="0"/>
              <a:t>, </a:t>
            </a:r>
            <a:r>
              <a:rPr lang="en-US" sz="1600" dirty="0" err="1"/>
              <a:t>elevii</a:t>
            </a:r>
            <a:r>
              <a:rPr lang="en-US" sz="1600" dirty="0"/>
              <a:t> au </a:t>
            </a:r>
            <a:r>
              <a:rPr lang="en-US" sz="1600" dirty="0" err="1"/>
              <a:t>vizitat</a:t>
            </a:r>
            <a:r>
              <a:rPr lang="en-US" sz="1600" dirty="0"/>
              <a:t> </a:t>
            </a:r>
            <a:r>
              <a:rPr lang="en-US" sz="1600" dirty="0" err="1"/>
              <a:t>și</a:t>
            </a:r>
            <a:r>
              <a:rPr lang="en-US" sz="1600" dirty="0"/>
              <a:t> </a:t>
            </a:r>
            <a:r>
              <a:rPr lang="en-US" sz="1600" dirty="0" err="1"/>
              <a:t>Catedrala</a:t>
            </a:r>
            <a:r>
              <a:rPr lang="en-US" sz="1600" dirty="0"/>
              <a:t> Notre Dames din Strasbourg </a:t>
            </a:r>
            <a:r>
              <a:rPr lang="en-US" sz="1600" dirty="0" err="1"/>
              <a:t>și</a:t>
            </a:r>
            <a:r>
              <a:rPr lang="en-US" sz="1600" dirty="0"/>
              <a:t> </a:t>
            </a:r>
            <a:r>
              <a:rPr lang="en-US" sz="1600" dirty="0" err="1"/>
              <a:t>centrul</a:t>
            </a:r>
            <a:r>
              <a:rPr lang="en-US" sz="1600" dirty="0"/>
              <a:t> </a:t>
            </a:r>
            <a:r>
              <a:rPr lang="en-US" sz="1600" dirty="0" err="1"/>
              <a:t>orașlui</a:t>
            </a:r>
            <a:r>
              <a:rPr lang="en-US" sz="1600" dirty="0"/>
              <a:t>.</a:t>
            </a:r>
          </a:p>
          <a:p>
            <a:r>
              <a:rPr lang="en-US" sz="1600" dirty="0" err="1"/>
              <a:t>Sfârșitul</a:t>
            </a:r>
            <a:r>
              <a:rPr lang="en-US" sz="1600" dirty="0"/>
              <a:t> </a:t>
            </a:r>
            <a:r>
              <a:rPr lang="en-US" sz="1600" dirty="0" err="1"/>
              <a:t>zilei</a:t>
            </a:r>
            <a:r>
              <a:rPr lang="en-US" sz="1600" dirty="0"/>
              <a:t> </a:t>
            </a:r>
            <a:r>
              <a:rPr lang="en-US" sz="1600" dirty="0" err="1"/>
              <a:t>și</a:t>
            </a:r>
            <a:r>
              <a:rPr lang="en-US" sz="1600" dirty="0"/>
              <a:t> al </a:t>
            </a:r>
            <a:r>
              <a:rPr lang="en-US" sz="1600" dirty="0" err="1"/>
              <a:t>mobilității</a:t>
            </a:r>
            <a:r>
              <a:rPr lang="en-US" sz="1600" dirty="0"/>
              <a:t> ne-a </a:t>
            </a:r>
            <a:r>
              <a:rPr lang="en-US" sz="1600" dirty="0" err="1"/>
              <a:t>regăsit</a:t>
            </a:r>
            <a:r>
              <a:rPr lang="en-US" sz="1600" dirty="0"/>
              <a:t> </a:t>
            </a:r>
            <a:r>
              <a:rPr lang="en-US" sz="1600" dirty="0" err="1"/>
              <a:t>în</a:t>
            </a:r>
            <a:r>
              <a:rPr lang="en-US" sz="1600" dirty="0"/>
              <a:t> </a:t>
            </a:r>
            <a:r>
              <a:rPr lang="en-US" sz="1600" dirty="0" err="1"/>
              <a:t>fața</a:t>
            </a:r>
            <a:r>
              <a:rPr lang="en-US" sz="1600" dirty="0"/>
              <a:t> </a:t>
            </a:r>
            <a:r>
              <a:rPr lang="en-US" sz="1600" dirty="0" err="1"/>
              <a:t>colegiului</a:t>
            </a:r>
            <a:r>
              <a:rPr lang="en-US" sz="1600" dirty="0"/>
              <a:t> </a:t>
            </a:r>
            <a:r>
              <a:rPr lang="en-US" sz="1600" dirty="0" err="1"/>
              <a:t>înfrigurați</a:t>
            </a:r>
            <a:r>
              <a:rPr lang="en-US" sz="1600" dirty="0"/>
              <a:t>, </a:t>
            </a:r>
            <a:r>
              <a:rPr lang="en-US" sz="1600" dirty="0" err="1"/>
              <a:t>dar</a:t>
            </a:r>
            <a:r>
              <a:rPr lang="en-US" sz="1600" dirty="0"/>
              <a:t> </a:t>
            </a:r>
            <a:r>
              <a:rPr lang="en-US" sz="1600" dirty="0" err="1"/>
              <a:t>plini</a:t>
            </a:r>
            <a:r>
              <a:rPr lang="en-US" sz="1600" dirty="0"/>
              <a:t> de </a:t>
            </a:r>
            <a:r>
              <a:rPr lang="en-US" sz="1600" dirty="0" err="1"/>
              <a:t>speranța</a:t>
            </a:r>
            <a:r>
              <a:rPr lang="en-US" sz="1600" dirty="0"/>
              <a:t> </a:t>
            </a:r>
            <a:r>
              <a:rPr lang="en-US" sz="1600" dirty="0" err="1"/>
              <a:t>unor</a:t>
            </a:r>
            <a:r>
              <a:rPr lang="en-US" sz="1600" dirty="0"/>
              <a:t> </a:t>
            </a:r>
            <a:r>
              <a:rPr lang="en-US" sz="1600" dirty="0" err="1"/>
              <a:t>noi</a:t>
            </a:r>
            <a:r>
              <a:rPr lang="en-US" sz="1600" dirty="0"/>
              <a:t> </a:t>
            </a:r>
            <a:r>
              <a:rPr lang="en-US" sz="1600" dirty="0" err="1"/>
              <a:t>oportunități</a:t>
            </a:r>
            <a:r>
              <a:rPr lang="en-US" sz="1600" dirty="0"/>
              <a:t> de </a:t>
            </a:r>
            <a:r>
              <a:rPr lang="en-US" sz="1600" dirty="0" err="1"/>
              <a:t>colaborare</a:t>
            </a:r>
            <a:r>
              <a:rPr lang="en-US" sz="1600" dirty="0" smtClean="0"/>
              <a:t>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790428996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en-US" dirty="0" smtClean="0"/>
              <a:t>8:00 – </a:t>
            </a:r>
            <a:r>
              <a:rPr lang="en-US" dirty="0" err="1" smtClean="0"/>
              <a:t>plecare</a:t>
            </a:r>
            <a:r>
              <a:rPr lang="en-US" dirty="0" smtClean="0"/>
              <a:t> </a:t>
            </a:r>
            <a:r>
              <a:rPr lang="en-US" dirty="0" err="1" smtClean="0"/>
              <a:t>catre</a:t>
            </a:r>
            <a:r>
              <a:rPr lang="en-US" dirty="0" smtClean="0"/>
              <a:t> Strasbourg</a:t>
            </a:r>
          </a:p>
          <a:p>
            <a:r>
              <a:rPr lang="en-US" dirty="0" smtClean="0"/>
              <a:t>10:30 – </a:t>
            </a:r>
            <a:r>
              <a:rPr lang="en-US" dirty="0" err="1" smtClean="0"/>
              <a:t>vizita</a:t>
            </a:r>
            <a:r>
              <a:rPr lang="en-US" dirty="0" smtClean="0"/>
              <a:t> la </a:t>
            </a:r>
            <a:r>
              <a:rPr lang="en-US" dirty="0" err="1" smtClean="0"/>
              <a:t>parlamentul</a:t>
            </a:r>
            <a:r>
              <a:rPr lang="en-US" dirty="0" smtClean="0"/>
              <a:t> </a:t>
            </a:r>
            <a:r>
              <a:rPr lang="en-US" dirty="0" err="1" smtClean="0"/>
              <a:t>european</a:t>
            </a:r>
            <a:r>
              <a:rPr lang="en-US" dirty="0" smtClean="0"/>
              <a:t> din Strasbourg</a:t>
            </a:r>
          </a:p>
          <a:p>
            <a:r>
              <a:rPr lang="en-US" dirty="0" smtClean="0"/>
              <a:t>12-13 – </a:t>
            </a:r>
            <a:r>
              <a:rPr lang="en-US" dirty="0" err="1" smtClean="0"/>
              <a:t>pauza</a:t>
            </a:r>
            <a:r>
              <a:rPr lang="en-US" dirty="0" smtClean="0"/>
              <a:t> de </a:t>
            </a:r>
            <a:r>
              <a:rPr lang="en-US" dirty="0" err="1" smtClean="0"/>
              <a:t>masa</a:t>
            </a:r>
            <a:r>
              <a:rPr lang="en-US" dirty="0" smtClean="0"/>
              <a:t> in </a:t>
            </a:r>
            <a:r>
              <a:rPr lang="en-US" dirty="0" err="1" smtClean="0"/>
              <a:t>centrul</a:t>
            </a:r>
            <a:r>
              <a:rPr lang="en-US" dirty="0" smtClean="0"/>
              <a:t> </a:t>
            </a:r>
            <a:r>
              <a:rPr lang="en-US" dirty="0" err="1" smtClean="0"/>
              <a:t>orasului</a:t>
            </a:r>
            <a:endParaRPr lang="en-US" dirty="0" smtClean="0"/>
          </a:p>
          <a:p>
            <a:r>
              <a:rPr lang="en-US" dirty="0" smtClean="0"/>
              <a:t>13:30-16 – </a:t>
            </a:r>
            <a:r>
              <a:rPr lang="en-US" dirty="0" err="1" smtClean="0"/>
              <a:t>vizita</a:t>
            </a:r>
            <a:r>
              <a:rPr lang="en-US" dirty="0" smtClean="0"/>
              <a:t> in </a:t>
            </a:r>
            <a:r>
              <a:rPr lang="en-US" dirty="0" err="1" smtClean="0"/>
              <a:t>centrul</a:t>
            </a:r>
            <a:r>
              <a:rPr lang="en-US" dirty="0" smtClean="0"/>
              <a:t> </a:t>
            </a:r>
            <a:r>
              <a:rPr lang="en-US" dirty="0" err="1" smtClean="0"/>
              <a:t>orasului</a:t>
            </a:r>
            <a:endParaRPr lang="en-US" dirty="0" smtClean="0"/>
          </a:p>
          <a:p>
            <a:r>
              <a:rPr lang="en-US" dirty="0" smtClean="0"/>
              <a:t>16 – </a:t>
            </a:r>
            <a:r>
              <a:rPr lang="en-US" dirty="0" err="1" smtClean="0"/>
              <a:t>intoarcerea</a:t>
            </a:r>
            <a:r>
              <a:rPr lang="en-US" dirty="0" smtClean="0"/>
              <a:t> </a:t>
            </a:r>
            <a:r>
              <a:rPr lang="en-US" dirty="0" err="1" smtClean="0"/>
              <a:t>spremetz</a:t>
            </a:r>
            <a:endParaRPr lang="en-US" dirty="0" smtClean="0"/>
          </a:p>
          <a:p>
            <a:r>
              <a:rPr lang="en-US" dirty="0" smtClean="0"/>
              <a:t>18:15 – </a:t>
            </a:r>
            <a:r>
              <a:rPr lang="en-US" dirty="0" err="1" smtClean="0"/>
              <a:t>sosirea</a:t>
            </a:r>
            <a:r>
              <a:rPr lang="en-US" dirty="0" smtClean="0"/>
              <a:t> la </a:t>
            </a:r>
            <a:r>
              <a:rPr lang="en-US" dirty="0" err="1" smtClean="0"/>
              <a:t>colegiu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78717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0962" name="Picture 2" descr="F:\Download\erasmus corina\zi le\4\428633409_847755340487767_1567665847777419212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3284"/>
            <a:ext cx="8472091" cy="6354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2426164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6866" name="Picture 2" descr="F:\Download\erasmus corina\zi le\4\428625150_847754650487836_3323921563938005705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8897"/>
            <a:ext cx="4491311" cy="598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2998891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7890" name="Picture 2" descr="F:\Download\erasmus corina\zi le\4\428634058_847754590487842_7581919026306936478_n (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51" y="288032"/>
            <a:ext cx="8220405" cy="6165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2959145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34372" y="274638"/>
            <a:ext cx="4052428" cy="1858218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Parlamentul</a:t>
            </a:r>
            <a:r>
              <a:rPr lang="en-US" dirty="0" smtClean="0"/>
              <a:t> </a:t>
            </a:r>
            <a:r>
              <a:rPr lang="en-US" dirty="0" smtClean="0"/>
              <a:t>E</a:t>
            </a:r>
            <a:r>
              <a:rPr lang="en-US" dirty="0" smtClean="0"/>
              <a:t>uropean - Strasbourg </a:t>
            </a:r>
            <a:endParaRPr lang="en-US" dirty="0"/>
          </a:p>
        </p:txBody>
      </p:sp>
      <p:pic>
        <p:nvPicPr>
          <p:cNvPr id="38914" name="Picture 2" descr="F:\Download\erasmus corina\zi le\4\428629485_847755293821105_5146173892463980432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4301208" cy="573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04864"/>
            <a:ext cx="3331640" cy="407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4737662" y="6309320"/>
            <a:ext cx="37875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b="1" dirty="0">
                <a:latin typeface="+mj-lt"/>
              </a:rPr>
              <a:t> Ludmila Tcherina, « Europe à Coeur »</a:t>
            </a:r>
            <a:endParaRPr lang="en-US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5339653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9938" name="Picture 2" descr="F:\Download\erasmus corina\zi le\4\428645989_847755317154436_1508278360794079180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34" y="322181"/>
            <a:ext cx="8366894" cy="6275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255776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6082" name="Picture 2" descr="F:\Download\erasmus corina\zi le\4\428634353_847755373821097_1700901624526398079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69" y="476672"/>
            <a:ext cx="8064896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643976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3010" name="Picture 2" descr="F:\Download\erasmus corina\zi le\4\428638458_847755500487751_1806240713441159586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8165579" cy="605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0226728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4034" name="Picture 2" descr="F:\Download\erasmus corina\zi le\4\428637836_847755520487749_1760180493890711139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6632"/>
            <a:ext cx="5163319" cy="6884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073703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1986" name="Picture 2" descr="F:\Download\erasmus corina\zi le\4\428648128_847754747154493_8451101225391695623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78" y="388785"/>
            <a:ext cx="7932862" cy="5949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747789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414" y="167107"/>
            <a:ext cx="5465898" cy="6358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1946422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5058" name="Picture 2" descr="F:\Download\erasmus corina\zi le\4\428644079_847755473821087_4622851965861067614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92629"/>
            <a:ext cx="4986555" cy="6648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3167935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Catedrala</a:t>
            </a:r>
            <a:r>
              <a:rPr lang="en-US" dirty="0" smtClean="0"/>
              <a:t> Notre Dame din Strasbourg</a:t>
            </a:r>
            <a:endParaRPr lang="en-US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1600200"/>
            <a:ext cx="3096344" cy="4932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0768"/>
            <a:ext cx="3850872" cy="5236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3297440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741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8268390" cy="5851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2392459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798" y="575898"/>
            <a:ext cx="4190186" cy="5650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22851"/>
            <a:ext cx="4223857" cy="5858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7676948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29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86537"/>
            <a:ext cx="7632848" cy="5805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2820970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00200"/>
            <a:ext cx="3444636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76672"/>
            <a:ext cx="4460726" cy="6240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7678016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48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276774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090587"/>
            <a:ext cx="3890255" cy="5218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6992384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150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787" y="882271"/>
            <a:ext cx="4001229" cy="5643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764704"/>
            <a:ext cx="3960440" cy="5740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5281305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905338"/>
            <a:ext cx="3528392" cy="522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179" y="476672"/>
            <a:ext cx="3927837" cy="61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6898509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dirty="0" err="1" smtClean="0"/>
              <a:t>Intrare</a:t>
            </a:r>
            <a:r>
              <a:rPr lang="en-US" dirty="0" smtClean="0"/>
              <a:t> Castel </a:t>
            </a:r>
            <a:r>
              <a:rPr lang="en-US" dirty="0" err="1" smtClean="0"/>
              <a:t>Rohan</a:t>
            </a:r>
            <a:endParaRPr lang="en-US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32546"/>
            <a:ext cx="7056783" cy="5261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223319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3288"/>
            <a:ext cx="7704856" cy="5863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503950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6136" y="274638"/>
            <a:ext cx="2890664" cy="6178698"/>
          </a:xfrm>
        </p:spPr>
        <p:txBody>
          <a:bodyPr>
            <a:normAutofit/>
          </a:bodyPr>
          <a:lstStyle/>
          <a:p>
            <a:r>
              <a:rPr lang="it-IT" dirty="0"/>
              <a:t> </a:t>
            </a:r>
            <a:r>
              <a:rPr lang="it-IT" sz="3600" dirty="0"/>
              <a:t>barza, simbolul orasului Strasbourg si Alsaciei</a:t>
            </a:r>
            <a:endParaRPr lang="en-US" sz="3600" dirty="0"/>
          </a:p>
        </p:txBody>
      </p:sp>
      <p:pic>
        <p:nvPicPr>
          <p:cNvPr id="1843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4489094" cy="604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6377380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16" y="507498"/>
            <a:ext cx="7572508" cy="5801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785369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F:\Download\erasmus corina\zi le\4\428647613_847755543821080_845939530433905048_n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91"/>
          <a:stretch/>
        </p:blipFill>
        <p:spPr bwMode="auto">
          <a:xfrm>
            <a:off x="1547664" y="1531916"/>
            <a:ext cx="6183103" cy="513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t-IT" b="1" dirty="0"/>
              <a:t>o ultima fotografie cu gazda noastra inimoasa, prof. Lucia Jalba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238141082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23" y="188640"/>
            <a:ext cx="8792373" cy="6329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87618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660</TotalTime>
  <Words>887</Words>
  <Application>Microsoft Office PowerPoint</Application>
  <PresentationFormat>On-screen Show (4:3)</PresentationFormat>
  <Paragraphs>92</Paragraphs>
  <Slides>108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108</vt:i4>
      </vt:variant>
    </vt:vector>
  </HeadingPairs>
  <TitlesOfParts>
    <vt:vector size="109" baseType="lpstr">
      <vt:lpstr>Office Theme</vt:lpstr>
      <vt:lpstr>Erasmus + SMALL STEPS, BIG EFFECTS</vt:lpstr>
      <vt:lpstr>PowerPoint Presentation</vt:lpstr>
      <vt:lpstr>“Echipa”</vt:lpstr>
      <vt:lpstr>PowerPoint Presentation</vt:lpstr>
      <vt:lpstr>PowerPoint Presentation</vt:lpstr>
      <vt:lpstr>Ziua  1 </vt:lpstr>
      <vt:lpstr>PowerPoint Presentation</vt:lpstr>
      <vt:lpstr>Spre colegiu</vt:lpstr>
      <vt:lpstr>PowerPoint Presentation</vt:lpstr>
      <vt:lpstr>PowerPoint Presentation</vt:lpstr>
      <vt:lpstr>Intrarea principala</vt:lpstr>
      <vt:lpstr>PowerPoint Presentation</vt:lpstr>
      <vt:lpstr>Structura sferica</vt:lpstr>
      <vt:lpstr>Pictura murala</vt:lpstr>
      <vt:lpstr>hol</vt:lpstr>
      <vt:lpstr>Biblioteca</vt:lpstr>
      <vt:lpstr>PowerPoint Presentation</vt:lpstr>
      <vt:lpstr>PowerPoint Presentation</vt:lpstr>
      <vt:lpstr>PowerPoint Presentation</vt:lpstr>
      <vt:lpstr>Statia radio</vt:lpstr>
      <vt:lpstr>PowerPoint Presentation</vt:lpstr>
      <vt:lpstr>PowerPoint Presentation</vt:lpstr>
      <vt:lpstr>PowerPoint Presentation</vt:lpstr>
      <vt:lpstr>Clase/ateliere diverse</vt:lpstr>
      <vt:lpstr>Sala de clasa pentru artele vizuale</vt:lpstr>
      <vt:lpstr>PowerPoint Presentation</vt:lpstr>
      <vt:lpstr>amfiteatrul</vt:lpstr>
      <vt:lpstr>Curtea interna</vt:lpstr>
      <vt:lpstr>Programul din cadrul unui atelier</vt:lpstr>
      <vt:lpstr>PowerPoint Presentation</vt:lpstr>
      <vt:lpstr>Sala TIC</vt:lpstr>
      <vt:lpstr>ULIS TFM – (Unité Localisée pour l'Inclusion Scolaire Troubles des fonctions motrices  )  </vt:lpstr>
      <vt:lpstr>PowerPoint Presentation</vt:lpstr>
      <vt:lpstr>PowerPoint Presentation</vt:lpstr>
      <vt:lpstr>Sfarsitul programului</vt:lpstr>
      <vt:lpstr>Vizita acomodare</vt:lpstr>
      <vt:lpstr>Skatepark / Bowl de Metz </vt:lpstr>
      <vt:lpstr>detalii</vt:lpstr>
      <vt:lpstr>PowerPoint Presentation</vt:lpstr>
      <vt:lpstr>Clădirea este remarcabilă pentru structura sa de acoperiș, una dintre cele mai mari și mai complexe construite până în prezent, care a fost inspirată de un pălăria chineză găsită în Paris de Shigeru Ban</vt:lpstr>
      <vt:lpstr>Muse</vt:lpstr>
      <vt:lpstr>PowerPoint Presentation</vt:lpstr>
      <vt:lpstr>PowerPoint Presentation</vt:lpstr>
      <vt:lpstr>PowerPoint Presentation</vt:lpstr>
      <vt:lpstr>Piata Sfantul Martin din  Metz </vt:lpstr>
      <vt:lpstr> "Catedrala gotica Saint-Stephen"</vt:lpstr>
      <vt:lpstr>Ziua 2</vt:lpstr>
      <vt:lpstr>PowerPoint Presentation</vt:lpstr>
      <vt:lpstr>Ora engleza</vt:lpstr>
      <vt:lpstr>PowerPoint Presentation</vt:lpstr>
      <vt:lpstr>Ora de stiinte</vt:lpstr>
      <vt:lpstr>PowerPoint Presentation</vt:lpstr>
      <vt:lpstr>PowerPoint Presentation</vt:lpstr>
      <vt:lpstr>PowerPoint Presentation</vt:lpstr>
      <vt:lpstr>PowerPoint Presentation</vt:lpstr>
      <vt:lpstr> "Poarta Germană (Metz)"</vt:lpstr>
      <vt:lpstr>PowerPoint Presentation</vt:lpstr>
      <vt:lpstr>PowerPoint Presentation</vt:lpstr>
      <vt:lpstr>PowerPoint Presentation</vt:lpstr>
      <vt:lpstr>"Catedrala gotica Saint-Stephen"</vt:lpstr>
      <vt:lpstr>PowerPoint Presentation</vt:lpstr>
      <vt:lpstr>PowerPoint Presentation</vt:lpstr>
      <vt:lpstr>PowerPoint Presentation</vt:lpstr>
      <vt:lpstr>PowerPoint Presentation</vt:lpstr>
      <vt:lpstr>Primaria din Place d'Armes  "Piața de Arme (Metz)"</vt:lpstr>
      <vt:lpstr>PowerPoint Presentation</vt:lpstr>
      <vt:lpstr>MonkeyBird : Prevestirea</vt:lpstr>
      <vt:lpstr>Ziua 3</vt:lpstr>
      <vt:lpstr>PowerPoint Presentation</vt:lpstr>
      <vt:lpstr>Ora de franceza</vt:lpstr>
      <vt:lpstr>PowerPoint Presentation</vt:lpstr>
      <vt:lpstr>PowerPoint Presentation</vt:lpstr>
      <vt:lpstr> "Muzeul Curtii de Aur"</vt:lpstr>
      <vt:lpstr>PowerPoint Presentation</vt:lpstr>
      <vt:lpstr>Metz la 1850</vt:lpstr>
      <vt:lpstr>PowerPoint Presentation</vt:lpstr>
      <vt:lpstr>PowerPoint Presentation</vt:lpstr>
      <vt:lpstr>PowerPoint Presentation</vt:lpstr>
      <vt:lpstr>Sala de expozitie din interiorul Centrului Pompidou</vt:lpstr>
      <vt:lpstr>Variante design arhitectural propuse pentru centru</vt:lpstr>
      <vt:lpstr>PowerPoint Presentation</vt:lpstr>
      <vt:lpstr>Ziua 4</vt:lpstr>
      <vt:lpstr>PowerPoint Presentation</vt:lpstr>
      <vt:lpstr>PowerPoint Presentation</vt:lpstr>
      <vt:lpstr>PowerPoint Presentation</vt:lpstr>
      <vt:lpstr>PowerPoint Presentation</vt:lpstr>
      <vt:lpstr>Parlamentul European - Strasbourg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Catedrala Notre Dame din Strasbourg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Intrare Castel Rohan</vt:lpstr>
      <vt:lpstr>PowerPoint Presentation</vt:lpstr>
      <vt:lpstr> barza, simbolul orasului Strasbourg si Alsaciei</vt:lpstr>
      <vt:lpstr>PowerPoint Presentation</vt:lpstr>
      <vt:lpstr>o ultima fotografie cu gazda noastra inimoasa, prof. Lucia Jalba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Octavian Gadici</dc:creator>
  <cp:lastModifiedBy>Octavian Gadici</cp:lastModifiedBy>
  <cp:revision>130</cp:revision>
  <dcterms:created xsi:type="dcterms:W3CDTF">2024-03-12T10:18:40Z</dcterms:created>
  <dcterms:modified xsi:type="dcterms:W3CDTF">2024-03-17T18:27:24Z</dcterms:modified>
</cp:coreProperties>
</file>